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9" r:id="rId5"/>
    <p:sldId id="661" r:id="rId6"/>
    <p:sldId id="686" r:id="rId7"/>
    <p:sldId id="687" r:id="rId8"/>
    <p:sldId id="641" r:id="rId9"/>
    <p:sldId id="676" r:id="rId10"/>
    <p:sldId id="680" r:id="rId11"/>
    <p:sldId id="665" r:id="rId12"/>
    <p:sldId id="681" r:id="rId13"/>
    <p:sldId id="679" r:id="rId14"/>
    <p:sldId id="668" r:id="rId15"/>
    <p:sldId id="666" r:id="rId16"/>
    <p:sldId id="660" r:id="rId17"/>
    <p:sldId id="655" r:id="rId18"/>
    <p:sldId id="659" r:id="rId19"/>
    <p:sldId id="671" r:id="rId20"/>
    <p:sldId id="566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3711"/>
    <a:srgbClr val="096664"/>
    <a:srgbClr val="EACA70"/>
    <a:srgbClr val="F2F2C0"/>
    <a:srgbClr val="2B344C"/>
    <a:srgbClr val="3C3F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3C6234-97AA-475C-B07E-55D7139B26A1}" v="66" dt="2022-10-04T14:43:5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 Huddén" userId="3a77aecc-a914-4860-8655-12ccf545aa8d" providerId="ADAL" clId="{553C6234-97AA-475C-B07E-55D7139B26A1}"/>
    <pc:docChg chg="undo custSel addSld delSld modSld sldOrd">
      <pc:chgData name="Petter Huddén" userId="3a77aecc-a914-4860-8655-12ccf545aa8d" providerId="ADAL" clId="{553C6234-97AA-475C-B07E-55D7139B26A1}" dt="2022-10-04T14:43:47.681" v="1063" actId="20577"/>
      <pc:docMkLst>
        <pc:docMk/>
      </pc:docMkLst>
      <pc:sldChg chg="del">
        <pc:chgData name="Petter Huddén" userId="3a77aecc-a914-4860-8655-12ccf545aa8d" providerId="ADAL" clId="{553C6234-97AA-475C-B07E-55D7139B26A1}" dt="2022-10-04T13:35:55.852" v="2" actId="47"/>
        <pc:sldMkLst>
          <pc:docMk/>
          <pc:sldMk cId="4144027870" sldId="257"/>
        </pc:sldMkLst>
      </pc:sldChg>
      <pc:sldChg chg="del">
        <pc:chgData name="Petter Huddén" userId="3a77aecc-a914-4860-8655-12ccf545aa8d" providerId="ADAL" clId="{553C6234-97AA-475C-B07E-55D7139B26A1}" dt="2022-10-04T13:42:53.120" v="114" actId="47"/>
        <pc:sldMkLst>
          <pc:docMk/>
          <pc:sldMk cId="3322863364" sldId="258"/>
        </pc:sldMkLst>
      </pc:sldChg>
      <pc:sldChg chg="modSp add del mod">
        <pc:chgData name="Petter Huddén" userId="3a77aecc-a914-4860-8655-12ccf545aa8d" providerId="ADAL" clId="{553C6234-97AA-475C-B07E-55D7139B26A1}" dt="2022-10-04T14:37:04.796" v="1059" actId="47"/>
        <pc:sldMkLst>
          <pc:docMk/>
          <pc:sldMk cId="442774932" sldId="268"/>
        </pc:sldMkLst>
        <pc:spChg chg="mod">
          <ac:chgData name="Petter Huddén" userId="3a77aecc-a914-4860-8655-12ccf545aa8d" providerId="ADAL" clId="{553C6234-97AA-475C-B07E-55D7139B26A1}" dt="2022-10-04T14:35:14.933" v="1057" actId="27636"/>
          <ac:spMkLst>
            <pc:docMk/>
            <pc:sldMk cId="442774932" sldId="268"/>
            <ac:spMk id="2" creationId="{834C98BC-4E98-431C-88F2-9A7BC8B4A6D2}"/>
          </ac:spMkLst>
        </pc:spChg>
      </pc:sldChg>
      <pc:sldChg chg="addSp modSp add mod">
        <pc:chgData name="Petter Huddén" userId="3a77aecc-a914-4860-8655-12ccf545aa8d" providerId="ADAL" clId="{553C6234-97AA-475C-B07E-55D7139B26A1}" dt="2022-10-04T14:43:47.681" v="1063" actId="20577"/>
        <pc:sldMkLst>
          <pc:docMk/>
          <pc:sldMk cId="1456666530" sldId="279"/>
        </pc:sldMkLst>
        <pc:spChg chg="mod">
          <ac:chgData name="Petter Huddén" userId="3a77aecc-a914-4860-8655-12ccf545aa8d" providerId="ADAL" clId="{553C6234-97AA-475C-B07E-55D7139B26A1}" dt="2022-10-04T13:41:02.152" v="97" actId="1076"/>
          <ac:spMkLst>
            <pc:docMk/>
            <pc:sldMk cId="1456666530" sldId="279"/>
            <ac:spMk id="2" creationId="{834C98BC-4E98-431C-88F2-9A7BC8B4A6D2}"/>
          </ac:spMkLst>
        </pc:spChg>
        <pc:spChg chg="add mod">
          <ac:chgData name="Petter Huddén" userId="3a77aecc-a914-4860-8655-12ccf545aa8d" providerId="ADAL" clId="{553C6234-97AA-475C-B07E-55D7139B26A1}" dt="2022-10-04T14:43:43.641" v="1062" actId="20577"/>
          <ac:spMkLst>
            <pc:docMk/>
            <pc:sldMk cId="1456666530" sldId="279"/>
            <ac:spMk id="4" creationId="{27870D09-806E-F5A3-D34A-AEF5E75A72D9}"/>
          </ac:spMkLst>
        </pc:spChg>
        <pc:spChg chg="add mod ord">
          <ac:chgData name="Petter Huddén" userId="3a77aecc-a914-4860-8655-12ccf545aa8d" providerId="ADAL" clId="{553C6234-97AA-475C-B07E-55D7139B26A1}" dt="2022-10-04T14:43:47.681" v="1063" actId="20577"/>
          <ac:spMkLst>
            <pc:docMk/>
            <pc:sldMk cId="1456666530" sldId="279"/>
            <ac:spMk id="5" creationId="{40170957-CACA-F343-7403-6669BAE75E90}"/>
          </ac:spMkLst>
        </pc:spChg>
        <pc:spChg chg="add mod">
          <ac:chgData name="Petter Huddén" userId="3a77aecc-a914-4860-8655-12ccf545aa8d" providerId="ADAL" clId="{553C6234-97AA-475C-B07E-55D7139B26A1}" dt="2022-10-04T13:39:46.114" v="86" actId="1076"/>
          <ac:spMkLst>
            <pc:docMk/>
            <pc:sldMk cId="1456666530" sldId="279"/>
            <ac:spMk id="6" creationId="{B18D92C9-373D-938F-826E-7A3CE8A512AE}"/>
          </ac:spMkLst>
        </pc:spChg>
        <pc:picChg chg="mod ord">
          <ac:chgData name="Petter Huddén" userId="3a77aecc-a914-4860-8655-12ccf545aa8d" providerId="ADAL" clId="{553C6234-97AA-475C-B07E-55D7139B26A1}" dt="2022-10-04T13:38:18.899" v="45" actId="167"/>
          <ac:picMkLst>
            <pc:docMk/>
            <pc:sldMk cId="1456666530" sldId="279"/>
            <ac:picMk id="3" creationId="{30ED3431-87DD-4F05-9B09-271B489B9980}"/>
          </ac:picMkLst>
        </pc:picChg>
      </pc:sldChg>
      <pc:sldChg chg="add del">
        <pc:chgData name="Petter Huddén" userId="3a77aecc-a914-4860-8655-12ccf545aa8d" providerId="ADAL" clId="{553C6234-97AA-475C-B07E-55D7139B26A1}" dt="2022-10-04T14:32:20.806" v="1050"/>
        <pc:sldMkLst>
          <pc:docMk/>
          <pc:sldMk cId="968793437" sldId="566"/>
        </pc:sldMkLst>
      </pc:sldChg>
      <pc:sldChg chg="del">
        <pc:chgData name="Petter Huddén" userId="3a77aecc-a914-4860-8655-12ccf545aa8d" providerId="ADAL" clId="{553C6234-97AA-475C-B07E-55D7139B26A1}" dt="2022-10-04T13:42:50.352" v="112" actId="47"/>
        <pc:sldMkLst>
          <pc:docMk/>
          <pc:sldMk cId="592042934" sldId="570"/>
        </pc:sldMkLst>
      </pc:sldChg>
      <pc:sldChg chg="del">
        <pc:chgData name="Petter Huddén" userId="3a77aecc-a914-4860-8655-12ccf545aa8d" providerId="ADAL" clId="{553C6234-97AA-475C-B07E-55D7139B26A1}" dt="2022-10-04T13:42:52.205" v="113" actId="47"/>
        <pc:sldMkLst>
          <pc:docMk/>
          <pc:sldMk cId="4090405646" sldId="572"/>
        </pc:sldMkLst>
      </pc:sldChg>
      <pc:sldChg chg="del">
        <pc:chgData name="Petter Huddén" userId="3a77aecc-a914-4860-8655-12ccf545aa8d" providerId="ADAL" clId="{553C6234-97AA-475C-B07E-55D7139B26A1}" dt="2022-10-04T13:42:50.352" v="112" actId="47"/>
        <pc:sldMkLst>
          <pc:docMk/>
          <pc:sldMk cId="226880675" sldId="584"/>
        </pc:sldMkLst>
      </pc:sldChg>
      <pc:sldChg chg="del">
        <pc:chgData name="Petter Huddén" userId="3a77aecc-a914-4860-8655-12ccf545aa8d" providerId="ADAL" clId="{553C6234-97AA-475C-B07E-55D7139B26A1}" dt="2022-10-04T13:42:33" v="108" actId="47"/>
        <pc:sldMkLst>
          <pc:docMk/>
          <pc:sldMk cId="3343265376" sldId="589"/>
        </pc:sldMkLst>
      </pc:sldChg>
      <pc:sldChg chg="del">
        <pc:chgData name="Petter Huddén" userId="3a77aecc-a914-4860-8655-12ccf545aa8d" providerId="ADAL" clId="{553C6234-97AA-475C-B07E-55D7139B26A1}" dt="2022-10-04T13:41:55.671" v="99" actId="47"/>
        <pc:sldMkLst>
          <pc:docMk/>
          <pc:sldMk cId="1983485089" sldId="599"/>
        </pc:sldMkLst>
      </pc:sldChg>
      <pc:sldChg chg="del">
        <pc:chgData name="Petter Huddén" userId="3a77aecc-a914-4860-8655-12ccf545aa8d" providerId="ADAL" clId="{553C6234-97AA-475C-B07E-55D7139B26A1}" dt="2022-10-04T13:42:36.372" v="111" actId="47"/>
        <pc:sldMkLst>
          <pc:docMk/>
          <pc:sldMk cId="3665024879" sldId="600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4147499800" sldId="602"/>
        </pc:sldMkLst>
      </pc:sldChg>
      <pc:sldChg chg="del">
        <pc:chgData name="Petter Huddén" userId="3a77aecc-a914-4860-8655-12ccf545aa8d" providerId="ADAL" clId="{553C6234-97AA-475C-B07E-55D7139B26A1}" dt="2022-10-04T13:42:31.836" v="107" actId="47"/>
        <pc:sldMkLst>
          <pc:docMk/>
          <pc:sldMk cId="2674879228" sldId="620"/>
        </pc:sldMkLst>
      </pc:sldChg>
      <pc:sldChg chg="del">
        <pc:chgData name="Petter Huddén" userId="3a77aecc-a914-4860-8655-12ccf545aa8d" providerId="ADAL" clId="{553C6234-97AA-475C-B07E-55D7139B26A1}" dt="2022-10-04T13:42:29.596" v="106" actId="47"/>
        <pc:sldMkLst>
          <pc:docMk/>
          <pc:sldMk cId="2164132354" sldId="622"/>
        </pc:sldMkLst>
      </pc:sldChg>
      <pc:sldChg chg="del">
        <pc:chgData name="Petter Huddén" userId="3a77aecc-a914-4860-8655-12ccf545aa8d" providerId="ADAL" clId="{553C6234-97AA-475C-B07E-55D7139B26A1}" dt="2022-10-04T13:42:54.318" v="115" actId="47"/>
        <pc:sldMkLst>
          <pc:docMk/>
          <pc:sldMk cId="1377190777" sldId="625"/>
        </pc:sldMkLst>
      </pc:sldChg>
      <pc:sldChg chg="del">
        <pc:chgData name="Petter Huddén" userId="3a77aecc-a914-4860-8655-12ccf545aa8d" providerId="ADAL" clId="{553C6234-97AA-475C-B07E-55D7139B26A1}" dt="2022-10-04T13:41:56.859" v="100" actId="47"/>
        <pc:sldMkLst>
          <pc:docMk/>
          <pc:sldMk cId="926349084" sldId="629"/>
        </pc:sldMkLst>
      </pc:sldChg>
      <pc:sldChg chg="del">
        <pc:chgData name="Petter Huddén" userId="3a77aecc-a914-4860-8655-12ccf545aa8d" providerId="ADAL" clId="{553C6234-97AA-475C-B07E-55D7139B26A1}" dt="2022-10-04T13:41:58.844" v="101" actId="47"/>
        <pc:sldMkLst>
          <pc:docMk/>
          <pc:sldMk cId="1738930694" sldId="630"/>
        </pc:sldMkLst>
      </pc:sldChg>
      <pc:sldChg chg="add del">
        <pc:chgData name="Petter Huddén" userId="3a77aecc-a914-4860-8655-12ccf545aa8d" providerId="ADAL" clId="{553C6234-97AA-475C-B07E-55D7139B26A1}" dt="2022-10-04T13:43:25.460" v="124" actId="47"/>
        <pc:sldMkLst>
          <pc:docMk/>
          <pc:sldMk cId="2548019808" sldId="634"/>
        </pc:sldMkLst>
      </pc:sldChg>
      <pc:sldChg chg="del">
        <pc:chgData name="Petter Huddén" userId="3a77aecc-a914-4860-8655-12ccf545aa8d" providerId="ADAL" clId="{553C6234-97AA-475C-B07E-55D7139B26A1}" dt="2022-10-04T13:42:35.343" v="110" actId="47"/>
        <pc:sldMkLst>
          <pc:docMk/>
          <pc:sldMk cId="3454845915" sldId="636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3575886814" sldId="637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2900952600" sldId="640"/>
        </pc:sldMkLst>
      </pc:sldChg>
      <pc:sldChg chg="addSp delSp modSp mod ord">
        <pc:chgData name="Petter Huddén" userId="3a77aecc-a914-4860-8655-12ccf545aa8d" providerId="ADAL" clId="{553C6234-97AA-475C-B07E-55D7139B26A1}" dt="2022-10-04T14:33:45.214" v="1053"/>
        <pc:sldMkLst>
          <pc:docMk/>
          <pc:sldMk cId="3460820499" sldId="641"/>
        </pc:sldMkLst>
        <pc:grpChg chg="del">
          <ac:chgData name="Petter Huddén" userId="3a77aecc-a914-4860-8655-12ccf545aa8d" providerId="ADAL" clId="{553C6234-97AA-475C-B07E-55D7139B26A1}" dt="2022-10-04T13:45:05.237" v="204" actId="478"/>
          <ac:grpSpMkLst>
            <pc:docMk/>
            <pc:sldMk cId="3460820499" sldId="641"/>
            <ac:grpSpMk id="26" creationId="{5EB706DD-1391-1E1F-B9C5-9FE76BB73A3E}"/>
          </ac:grpSpMkLst>
        </pc:grpChg>
        <pc:picChg chg="add mod">
          <ac:chgData name="Petter Huddén" userId="3a77aecc-a914-4860-8655-12ccf545aa8d" providerId="ADAL" clId="{553C6234-97AA-475C-B07E-55D7139B26A1}" dt="2022-10-04T13:45:02.209" v="203"/>
          <ac:picMkLst>
            <pc:docMk/>
            <pc:sldMk cId="3460820499" sldId="641"/>
            <ac:picMk id="4" creationId="{35F2BAC5-A8C4-B3F3-86AB-FCC2A1BF5422}"/>
          </ac:picMkLst>
        </pc:picChg>
      </pc:sldChg>
      <pc:sldChg chg="add del">
        <pc:chgData name="Petter Huddén" userId="3a77aecc-a914-4860-8655-12ccf545aa8d" providerId="ADAL" clId="{553C6234-97AA-475C-B07E-55D7139B26A1}" dt="2022-10-04T13:45:44.832" v="209" actId="47"/>
        <pc:sldMkLst>
          <pc:docMk/>
          <pc:sldMk cId="1467520100" sldId="642"/>
        </pc:sldMkLst>
      </pc:sldChg>
      <pc:sldChg chg="add del">
        <pc:chgData name="Petter Huddén" userId="3a77aecc-a914-4860-8655-12ccf545aa8d" providerId="ADAL" clId="{553C6234-97AA-475C-B07E-55D7139B26A1}" dt="2022-10-04T13:43:10.297" v="121" actId="47"/>
        <pc:sldMkLst>
          <pc:docMk/>
          <pc:sldMk cId="4232601244" sldId="643"/>
        </pc:sldMkLst>
      </pc:sldChg>
      <pc:sldChg chg="del">
        <pc:chgData name="Petter Huddén" userId="3a77aecc-a914-4860-8655-12ccf545aa8d" providerId="ADAL" clId="{553C6234-97AA-475C-B07E-55D7139B26A1}" dt="2022-10-04T13:42:24.693" v="105" actId="47"/>
        <pc:sldMkLst>
          <pc:docMk/>
          <pc:sldMk cId="1171115385" sldId="648"/>
        </pc:sldMkLst>
      </pc:sldChg>
      <pc:sldChg chg="del">
        <pc:chgData name="Petter Huddén" userId="3a77aecc-a914-4860-8655-12ccf545aa8d" providerId="ADAL" clId="{553C6234-97AA-475C-B07E-55D7139B26A1}" dt="2022-10-04T13:43:01.688" v="118" actId="47"/>
        <pc:sldMkLst>
          <pc:docMk/>
          <pc:sldMk cId="2713221695" sldId="649"/>
        </pc:sldMkLst>
      </pc:sldChg>
      <pc:sldChg chg="add del">
        <pc:chgData name="Petter Huddén" userId="3a77aecc-a914-4860-8655-12ccf545aa8d" providerId="ADAL" clId="{553C6234-97AA-475C-B07E-55D7139B26A1}" dt="2022-10-04T13:43:06.515" v="119" actId="47"/>
        <pc:sldMkLst>
          <pc:docMk/>
          <pc:sldMk cId="1406403655" sldId="650"/>
        </pc:sldMkLst>
      </pc:sldChg>
      <pc:sldChg chg="del">
        <pc:chgData name="Petter Huddén" userId="3a77aecc-a914-4860-8655-12ccf545aa8d" providerId="ADAL" clId="{553C6234-97AA-475C-B07E-55D7139B26A1}" dt="2022-10-04T13:42:34.246" v="109" actId="47"/>
        <pc:sldMkLst>
          <pc:docMk/>
          <pc:sldMk cId="2505573123" sldId="652"/>
        </pc:sldMkLst>
      </pc:sldChg>
      <pc:sldChg chg="del">
        <pc:chgData name="Petter Huddén" userId="3a77aecc-a914-4860-8655-12ccf545aa8d" providerId="ADAL" clId="{553C6234-97AA-475C-B07E-55D7139B26A1}" dt="2022-10-04T13:42:58.682" v="117" actId="47"/>
        <pc:sldMkLst>
          <pc:docMk/>
          <pc:sldMk cId="3642258102" sldId="654"/>
        </pc:sldMkLst>
      </pc:sldChg>
      <pc:sldChg chg="addSp modSp">
        <pc:chgData name="Petter Huddén" userId="3a77aecc-a914-4860-8655-12ccf545aa8d" providerId="ADAL" clId="{553C6234-97AA-475C-B07E-55D7139B26A1}" dt="2022-10-04T13:45:26.511" v="206"/>
        <pc:sldMkLst>
          <pc:docMk/>
          <pc:sldMk cId="2516868835" sldId="659"/>
        </pc:sldMkLst>
        <pc:picChg chg="add mod">
          <ac:chgData name="Petter Huddén" userId="3a77aecc-a914-4860-8655-12ccf545aa8d" providerId="ADAL" clId="{553C6234-97AA-475C-B07E-55D7139B26A1}" dt="2022-10-04T13:45:26.511" v="206"/>
          <ac:picMkLst>
            <pc:docMk/>
            <pc:sldMk cId="2516868835" sldId="659"/>
            <ac:picMk id="2" creationId="{2D5CE81E-D1F1-40A2-3124-26D5DEE4495C}"/>
          </ac:picMkLst>
        </pc:picChg>
      </pc:sldChg>
      <pc:sldChg chg="ord">
        <pc:chgData name="Petter Huddén" userId="3a77aecc-a914-4860-8655-12ccf545aa8d" providerId="ADAL" clId="{553C6234-97AA-475C-B07E-55D7139B26A1}" dt="2022-10-04T13:45:38.095" v="208"/>
        <pc:sldMkLst>
          <pc:docMk/>
          <pc:sldMk cId="3081929835" sldId="660"/>
        </pc:sldMkLst>
      </pc:sldChg>
      <pc:sldChg chg="add">
        <pc:chgData name="Petter Huddén" userId="3a77aecc-a914-4860-8655-12ccf545aa8d" providerId="ADAL" clId="{553C6234-97AA-475C-B07E-55D7139B26A1}" dt="2022-10-04T14:32:52.291" v="1051"/>
        <pc:sldMkLst>
          <pc:docMk/>
          <pc:sldMk cId="2713221695" sldId="661"/>
        </pc:sldMkLst>
      </pc:sldChg>
      <pc:sldChg chg="add del">
        <pc:chgData name="Petter Huddén" userId="3a77aecc-a914-4860-8655-12ccf545aa8d" providerId="ADAL" clId="{553C6234-97AA-475C-B07E-55D7139B26A1}" dt="2022-10-04T13:43:06.515" v="119" actId="47"/>
        <pc:sldMkLst>
          <pc:docMk/>
          <pc:sldMk cId="2514918974" sldId="662"/>
        </pc:sldMkLst>
      </pc:sldChg>
      <pc:sldChg chg="add del">
        <pc:chgData name="Petter Huddén" userId="3a77aecc-a914-4860-8655-12ccf545aa8d" providerId="ADAL" clId="{553C6234-97AA-475C-B07E-55D7139B26A1}" dt="2022-10-04T13:43:08.533" v="120" actId="47"/>
        <pc:sldMkLst>
          <pc:docMk/>
          <pc:sldMk cId="3906326886" sldId="664"/>
        </pc:sldMkLst>
      </pc:sldChg>
      <pc:sldChg chg="modSp add mod">
        <pc:chgData name="Petter Huddén" userId="3a77aecc-a914-4860-8655-12ccf545aa8d" providerId="ADAL" clId="{553C6234-97AA-475C-B07E-55D7139B26A1}" dt="2022-10-04T13:44:44.089" v="202" actId="14100"/>
        <pc:sldMkLst>
          <pc:docMk/>
          <pc:sldMk cId="3336141874" sldId="665"/>
        </pc:sldMkLst>
        <pc:spChg chg="mod">
          <ac:chgData name="Petter Huddén" userId="3a77aecc-a914-4860-8655-12ccf545aa8d" providerId="ADAL" clId="{553C6234-97AA-475C-B07E-55D7139B26A1}" dt="2022-10-04T13:44:44.089" v="202" actId="14100"/>
          <ac:spMkLst>
            <pc:docMk/>
            <pc:sldMk cId="3336141874" sldId="665"/>
            <ac:spMk id="2" creationId="{834C98BC-4E98-431C-88F2-9A7BC8B4A6D2}"/>
          </ac:spMkLst>
        </pc:spChg>
      </pc:sldChg>
      <pc:sldChg chg="ord">
        <pc:chgData name="Petter Huddén" userId="3a77aecc-a914-4860-8655-12ccf545aa8d" providerId="ADAL" clId="{553C6234-97AA-475C-B07E-55D7139B26A1}" dt="2022-10-04T13:43:41.817" v="130"/>
        <pc:sldMkLst>
          <pc:docMk/>
          <pc:sldMk cId="1913678889" sldId="666"/>
        </pc:sldMkLst>
      </pc:sldChg>
      <pc:sldChg chg="delSp add mod">
        <pc:chgData name="Petter Huddén" userId="3a77aecc-a914-4860-8655-12ccf545aa8d" providerId="ADAL" clId="{553C6234-97AA-475C-B07E-55D7139B26A1}" dt="2022-10-04T13:45:13.764" v="205" actId="478"/>
        <pc:sldMkLst>
          <pc:docMk/>
          <pc:sldMk cId="142974115" sldId="668"/>
        </pc:sldMkLst>
        <pc:grpChg chg="del">
          <ac:chgData name="Petter Huddén" userId="3a77aecc-a914-4860-8655-12ccf545aa8d" providerId="ADAL" clId="{553C6234-97AA-475C-B07E-55D7139B26A1}" dt="2022-10-04T13:45:13.764" v="205" actId="478"/>
          <ac:grpSpMkLst>
            <pc:docMk/>
            <pc:sldMk cId="142974115" sldId="668"/>
            <ac:grpSpMk id="3" creationId="{FC344704-B428-9E79-B6F8-5DFC68AAE956}"/>
          </ac:grpSpMkLst>
        </pc:grpChg>
      </pc:sldChg>
      <pc:sldChg chg="ord">
        <pc:chgData name="Petter Huddén" userId="3a77aecc-a914-4860-8655-12ccf545aa8d" providerId="ADAL" clId="{553C6234-97AA-475C-B07E-55D7139B26A1}" dt="2022-10-04T13:45:48.035" v="211"/>
        <pc:sldMkLst>
          <pc:docMk/>
          <pc:sldMk cId="1435628723" sldId="671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4135710733" sldId="672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2513014333" sldId="673"/>
        </pc:sldMkLst>
      </pc:sldChg>
      <pc:sldChg chg="del">
        <pc:chgData name="Petter Huddén" userId="3a77aecc-a914-4860-8655-12ccf545aa8d" providerId="ADAL" clId="{553C6234-97AA-475C-B07E-55D7139B26A1}" dt="2022-10-04T13:42:02.451" v="102" actId="47"/>
        <pc:sldMkLst>
          <pc:docMk/>
          <pc:sldMk cId="2959901952" sldId="674"/>
        </pc:sldMkLst>
      </pc:sldChg>
      <pc:sldChg chg="add">
        <pc:chgData name="Petter Huddén" userId="3a77aecc-a914-4860-8655-12ccf545aa8d" providerId="ADAL" clId="{553C6234-97AA-475C-B07E-55D7139B26A1}" dt="2022-10-04T14:36:58.168" v="1058"/>
        <pc:sldMkLst>
          <pc:docMk/>
          <pc:sldMk cId="3062870983" sldId="676"/>
        </pc:sldMkLst>
      </pc:sldChg>
      <pc:sldChg chg="add">
        <pc:chgData name="Petter Huddén" userId="3a77aecc-a914-4860-8655-12ccf545aa8d" providerId="ADAL" clId="{553C6234-97AA-475C-B07E-55D7139B26A1}" dt="2022-10-04T13:44:01.614" v="131"/>
        <pc:sldMkLst>
          <pc:docMk/>
          <pc:sldMk cId="906254449" sldId="679"/>
        </pc:sldMkLst>
      </pc:sldChg>
      <pc:sldChg chg="addSp delSp modSp add mod ord">
        <pc:chgData name="Petter Huddén" userId="3a77aecc-a914-4860-8655-12ccf545aa8d" providerId="ADAL" clId="{553C6234-97AA-475C-B07E-55D7139B26A1}" dt="2022-10-04T14:34:02.838" v="1055"/>
        <pc:sldMkLst>
          <pc:docMk/>
          <pc:sldMk cId="1231437946" sldId="680"/>
        </pc:sldMkLst>
        <pc:spChg chg="mod">
          <ac:chgData name="Petter Huddén" userId="3a77aecc-a914-4860-8655-12ccf545aa8d" providerId="ADAL" clId="{553C6234-97AA-475C-B07E-55D7139B26A1}" dt="2022-10-04T13:46:19.887" v="245" actId="20577"/>
          <ac:spMkLst>
            <pc:docMk/>
            <pc:sldMk cId="1231437946" sldId="680"/>
            <ac:spMk id="2" creationId="{834C98BC-4E98-431C-88F2-9A7BC8B4A6D2}"/>
          </ac:spMkLst>
        </pc:spChg>
        <pc:spChg chg="add del mod">
          <ac:chgData name="Petter Huddén" userId="3a77aecc-a914-4860-8655-12ccf545aa8d" providerId="ADAL" clId="{553C6234-97AA-475C-B07E-55D7139B26A1}" dt="2022-10-04T13:46:56.910" v="254" actId="478"/>
          <ac:spMkLst>
            <pc:docMk/>
            <pc:sldMk cId="1231437946" sldId="680"/>
            <ac:spMk id="6" creationId="{D4D0204D-452C-F257-EF07-050C69B01C41}"/>
          </ac:spMkLst>
        </pc:spChg>
        <pc:spChg chg="add mod">
          <ac:chgData name="Petter Huddén" userId="3a77aecc-a914-4860-8655-12ccf545aa8d" providerId="ADAL" clId="{553C6234-97AA-475C-B07E-55D7139B26A1}" dt="2022-10-04T13:49:58.426" v="309" actId="1076"/>
          <ac:spMkLst>
            <pc:docMk/>
            <pc:sldMk cId="1231437946" sldId="680"/>
            <ac:spMk id="7" creationId="{9EEBAFB1-F79F-6E9A-F832-40FCF1FEA268}"/>
          </ac:spMkLst>
        </pc:spChg>
        <pc:spChg chg="add mod">
          <ac:chgData name="Petter Huddén" userId="3a77aecc-a914-4860-8655-12ccf545aa8d" providerId="ADAL" clId="{553C6234-97AA-475C-B07E-55D7139B26A1}" dt="2022-10-04T13:51:51.779" v="402" actId="20577"/>
          <ac:spMkLst>
            <pc:docMk/>
            <pc:sldMk cId="1231437946" sldId="680"/>
            <ac:spMk id="15" creationId="{5B87DBB2-E517-D667-031B-C7134547064C}"/>
          </ac:spMkLst>
        </pc:spChg>
        <pc:spChg chg="add del mod">
          <ac:chgData name="Petter Huddén" userId="3a77aecc-a914-4860-8655-12ccf545aa8d" providerId="ADAL" clId="{553C6234-97AA-475C-B07E-55D7139B26A1}" dt="2022-10-04T13:51:03.623" v="357" actId="478"/>
          <ac:spMkLst>
            <pc:docMk/>
            <pc:sldMk cId="1231437946" sldId="680"/>
            <ac:spMk id="16" creationId="{37C06D70-3FEE-3125-F129-973CB4DAF254}"/>
          </ac:spMkLst>
        </pc:spChg>
        <pc:spChg chg="add mod">
          <ac:chgData name="Petter Huddén" userId="3a77aecc-a914-4860-8655-12ccf545aa8d" providerId="ADAL" clId="{553C6234-97AA-475C-B07E-55D7139B26A1}" dt="2022-10-04T13:51:57.978" v="407" actId="20577"/>
          <ac:spMkLst>
            <pc:docMk/>
            <pc:sldMk cId="1231437946" sldId="680"/>
            <ac:spMk id="17" creationId="{74550AB1-46B2-8B7D-3DB1-302453ADC544}"/>
          </ac:spMkLst>
        </pc:spChg>
        <pc:spChg chg="add mod">
          <ac:chgData name="Petter Huddén" userId="3a77aecc-a914-4860-8655-12ccf545aa8d" providerId="ADAL" clId="{553C6234-97AA-475C-B07E-55D7139B26A1}" dt="2022-10-04T13:52:19.894" v="439" actId="20577"/>
          <ac:spMkLst>
            <pc:docMk/>
            <pc:sldMk cId="1231437946" sldId="680"/>
            <ac:spMk id="18" creationId="{BDC22F34-1EBC-30AA-C61E-B0707AB56B1A}"/>
          </ac:spMkLst>
        </pc:spChg>
        <pc:spChg chg="add mod">
          <ac:chgData name="Petter Huddén" userId="3a77aecc-a914-4860-8655-12ccf545aa8d" providerId="ADAL" clId="{553C6234-97AA-475C-B07E-55D7139B26A1}" dt="2022-10-04T13:52:35.440" v="442" actId="208"/>
          <ac:spMkLst>
            <pc:docMk/>
            <pc:sldMk cId="1231437946" sldId="680"/>
            <ac:spMk id="19" creationId="{021F805B-EB97-D3D4-6B05-CCAFC62E177E}"/>
          </ac:spMkLst>
        </pc:spChg>
        <pc:spChg chg="add mod">
          <ac:chgData name="Petter Huddén" userId="3a77aecc-a914-4860-8655-12ccf545aa8d" providerId="ADAL" clId="{553C6234-97AA-475C-B07E-55D7139B26A1}" dt="2022-10-04T13:52:40.774" v="444" actId="14100"/>
          <ac:spMkLst>
            <pc:docMk/>
            <pc:sldMk cId="1231437946" sldId="680"/>
            <ac:spMk id="20" creationId="{D5D532CE-0AE5-5FB9-5475-0547FF7E98DA}"/>
          </ac:spMkLst>
        </pc:spChg>
        <pc:spChg chg="add mod">
          <ac:chgData name="Petter Huddén" userId="3a77aecc-a914-4860-8655-12ccf545aa8d" providerId="ADAL" clId="{553C6234-97AA-475C-B07E-55D7139B26A1}" dt="2022-10-04T13:52:45.965" v="446" actId="14100"/>
          <ac:spMkLst>
            <pc:docMk/>
            <pc:sldMk cId="1231437946" sldId="680"/>
            <ac:spMk id="22" creationId="{E9F7C1B1-F03C-65AE-35E7-5ED6D88CEE41}"/>
          </ac:spMkLst>
        </pc:spChg>
        <pc:spChg chg="add mod">
          <ac:chgData name="Petter Huddén" userId="3a77aecc-a914-4860-8655-12ccf545aa8d" providerId="ADAL" clId="{553C6234-97AA-475C-B07E-55D7139B26A1}" dt="2022-10-04T14:08:50.192" v="735" actId="1076"/>
          <ac:spMkLst>
            <pc:docMk/>
            <pc:sldMk cId="1231437946" sldId="680"/>
            <ac:spMk id="23" creationId="{76BBDBE6-B3E1-5B79-A15C-DB471D4BF485}"/>
          </ac:spMkLst>
        </pc:spChg>
        <pc:spChg chg="add del mod">
          <ac:chgData name="Petter Huddén" userId="3a77aecc-a914-4860-8655-12ccf545aa8d" providerId="ADAL" clId="{553C6234-97AA-475C-B07E-55D7139B26A1}" dt="2022-10-04T13:53:52.767" v="477" actId="478"/>
          <ac:spMkLst>
            <pc:docMk/>
            <pc:sldMk cId="1231437946" sldId="680"/>
            <ac:spMk id="24" creationId="{ABFDEBB6-0623-4C7E-B6C4-E0EB159BF82A}"/>
          </ac:spMkLst>
        </pc:spChg>
        <pc:spChg chg="add del mod">
          <ac:chgData name="Petter Huddén" userId="3a77aecc-a914-4860-8655-12ccf545aa8d" providerId="ADAL" clId="{553C6234-97AA-475C-B07E-55D7139B26A1}" dt="2022-10-04T14:03:53.833" v="626" actId="478"/>
          <ac:spMkLst>
            <pc:docMk/>
            <pc:sldMk cId="1231437946" sldId="680"/>
            <ac:spMk id="25" creationId="{A67D7FD7-2535-1568-395C-00174F494988}"/>
          </ac:spMkLst>
        </pc:spChg>
        <pc:spChg chg="add del mod">
          <ac:chgData name="Petter Huddén" userId="3a77aecc-a914-4860-8655-12ccf545aa8d" providerId="ADAL" clId="{553C6234-97AA-475C-B07E-55D7139B26A1}" dt="2022-10-04T14:08:42.307" v="734" actId="478"/>
          <ac:spMkLst>
            <pc:docMk/>
            <pc:sldMk cId="1231437946" sldId="680"/>
            <ac:spMk id="26" creationId="{6BE39F03-F0CE-5FB8-E72D-7E46FA67DD10}"/>
          </ac:spMkLst>
        </pc:spChg>
        <pc:spChg chg="add del mod">
          <ac:chgData name="Petter Huddén" userId="3a77aecc-a914-4860-8655-12ccf545aa8d" providerId="ADAL" clId="{553C6234-97AA-475C-B07E-55D7139B26A1}" dt="2022-10-04T13:56:51.632" v="580" actId="478"/>
          <ac:spMkLst>
            <pc:docMk/>
            <pc:sldMk cId="1231437946" sldId="680"/>
            <ac:spMk id="27" creationId="{24C6DF25-A3C2-947A-30AC-C1DA7E10E4C1}"/>
          </ac:spMkLst>
        </pc:spChg>
        <pc:spChg chg="add mod">
          <ac:chgData name="Petter Huddén" userId="3a77aecc-a914-4860-8655-12ccf545aa8d" providerId="ADAL" clId="{553C6234-97AA-475C-B07E-55D7139B26A1}" dt="2022-10-04T14:09:32.885" v="737" actId="552"/>
          <ac:spMkLst>
            <pc:docMk/>
            <pc:sldMk cId="1231437946" sldId="680"/>
            <ac:spMk id="28" creationId="{534DF3E4-6DA3-2DFC-461A-FCEC077750E9}"/>
          </ac:spMkLst>
        </pc:spChg>
        <pc:spChg chg="add mod">
          <ac:chgData name="Petter Huddén" userId="3a77aecc-a914-4860-8655-12ccf545aa8d" providerId="ADAL" clId="{553C6234-97AA-475C-B07E-55D7139B26A1}" dt="2022-10-04T14:09:32.885" v="737" actId="552"/>
          <ac:spMkLst>
            <pc:docMk/>
            <pc:sldMk cId="1231437946" sldId="680"/>
            <ac:spMk id="29" creationId="{092ADA2A-8B17-3773-0C1A-8C30F1A741EE}"/>
          </ac:spMkLst>
        </pc:spChg>
        <pc:spChg chg="add mod">
          <ac:chgData name="Petter Huddén" userId="3a77aecc-a914-4860-8655-12ccf545aa8d" providerId="ADAL" clId="{553C6234-97AA-475C-B07E-55D7139B26A1}" dt="2022-10-04T14:09:32.885" v="737" actId="552"/>
          <ac:spMkLst>
            <pc:docMk/>
            <pc:sldMk cId="1231437946" sldId="680"/>
            <ac:spMk id="30" creationId="{DC129AD4-AE30-52AB-0C14-AE9B082501E0}"/>
          </ac:spMkLst>
        </pc:spChg>
        <pc:spChg chg="add mod">
          <ac:chgData name="Petter Huddén" userId="3a77aecc-a914-4860-8655-12ccf545aa8d" providerId="ADAL" clId="{553C6234-97AA-475C-B07E-55D7139B26A1}" dt="2022-10-04T14:09:32.885" v="737" actId="552"/>
          <ac:spMkLst>
            <pc:docMk/>
            <pc:sldMk cId="1231437946" sldId="680"/>
            <ac:spMk id="31" creationId="{41F5B2F4-2944-B782-859F-74B83CB7D91D}"/>
          </ac:spMkLst>
        </pc:spChg>
        <pc:spChg chg="add mod">
          <ac:chgData name="Petter Huddén" userId="3a77aecc-a914-4860-8655-12ccf545aa8d" providerId="ADAL" clId="{553C6234-97AA-475C-B07E-55D7139B26A1}" dt="2022-10-04T14:09:32.885" v="737" actId="552"/>
          <ac:spMkLst>
            <pc:docMk/>
            <pc:sldMk cId="1231437946" sldId="680"/>
            <ac:spMk id="32" creationId="{3850C448-C833-0470-D156-92A53A9DB71B}"/>
          </ac:spMkLst>
        </pc:spChg>
        <pc:spChg chg="add mod">
          <ac:chgData name="Petter Huddén" userId="3a77aecc-a914-4860-8655-12ccf545aa8d" providerId="ADAL" clId="{553C6234-97AA-475C-B07E-55D7139B26A1}" dt="2022-10-04T14:26:29.817" v="922" actId="1076"/>
          <ac:spMkLst>
            <pc:docMk/>
            <pc:sldMk cId="1231437946" sldId="680"/>
            <ac:spMk id="40" creationId="{FDCF3698-1A03-91A3-532E-8C41B0BBEFB0}"/>
          </ac:spMkLst>
        </pc:spChg>
        <pc:spChg chg="add mod">
          <ac:chgData name="Petter Huddén" userId="3a77aecc-a914-4860-8655-12ccf545aa8d" providerId="ADAL" clId="{553C6234-97AA-475C-B07E-55D7139B26A1}" dt="2022-10-04T14:26:22.342" v="921" actId="208"/>
          <ac:spMkLst>
            <pc:docMk/>
            <pc:sldMk cId="1231437946" sldId="680"/>
            <ac:spMk id="41" creationId="{8E44901E-EF34-7E3C-1052-6592F773E4BA}"/>
          </ac:spMkLst>
        </pc:spChg>
        <pc:spChg chg="add mod">
          <ac:chgData name="Petter Huddén" userId="3a77aecc-a914-4860-8655-12ccf545aa8d" providerId="ADAL" clId="{553C6234-97AA-475C-B07E-55D7139B26A1}" dt="2022-10-04T14:26:22.342" v="921" actId="208"/>
          <ac:spMkLst>
            <pc:docMk/>
            <pc:sldMk cId="1231437946" sldId="680"/>
            <ac:spMk id="42" creationId="{DE138D8E-DA4A-AFCC-D87F-0B00EE450588}"/>
          </ac:spMkLst>
        </pc:spChg>
        <pc:spChg chg="add mod">
          <ac:chgData name="Petter Huddén" userId="3a77aecc-a914-4860-8655-12ccf545aa8d" providerId="ADAL" clId="{553C6234-97AA-475C-B07E-55D7139B26A1}" dt="2022-10-04T14:26:22.342" v="921" actId="208"/>
          <ac:spMkLst>
            <pc:docMk/>
            <pc:sldMk cId="1231437946" sldId="680"/>
            <ac:spMk id="43" creationId="{D35A3A8C-6463-4D29-A0EA-57B08546A25B}"/>
          </ac:spMkLst>
        </pc:spChg>
        <pc:spChg chg="add mod">
          <ac:chgData name="Petter Huddén" userId="3a77aecc-a914-4860-8655-12ccf545aa8d" providerId="ADAL" clId="{553C6234-97AA-475C-B07E-55D7139B26A1}" dt="2022-10-04T14:26:22.342" v="921" actId="208"/>
          <ac:spMkLst>
            <pc:docMk/>
            <pc:sldMk cId="1231437946" sldId="680"/>
            <ac:spMk id="44" creationId="{305258F6-F001-5B26-B24D-4AD8D91730E4}"/>
          </ac:spMkLst>
        </pc:spChg>
        <pc:spChg chg="add mod">
          <ac:chgData name="Petter Huddén" userId="3a77aecc-a914-4860-8655-12ccf545aa8d" providerId="ADAL" clId="{553C6234-97AA-475C-B07E-55D7139B26A1}" dt="2022-10-04T14:26:37.570" v="930" actId="20577"/>
          <ac:spMkLst>
            <pc:docMk/>
            <pc:sldMk cId="1231437946" sldId="680"/>
            <ac:spMk id="46" creationId="{9E36C016-A577-C118-6611-2D82F58EEB5F}"/>
          </ac:spMkLst>
        </pc:spChg>
        <pc:spChg chg="add mod">
          <ac:chgData name="Petter Huddén" userId="3a77aecc-a914-4860-8655-12ccf545aa8d" providerId="ADAL" clId="{553C6234-97AA-475C-B07E-55D7139B26A1}" dt="2022-10-04T14:27:04.621" v="957" actId="1076"/>
          <ac:spMkLst>
            <pc:docMk/>
            <pc:sldMk cId="1231437946" sldId="680"/>
            <ac:spMk id="47" creationId="{FC157349-902C-D63D-0302-E01D94C4B765}"/>
          </ac:spMkLst>
        </pc:spChg>
        <pc:spChg chg="add mod">
          <ac:chgData name="Petter Huddén" userId="3a77aecc-a914-4860-8655-12ccf545aa8d" providerId="ADAL" clId="{553C6234-97AA-475C-B07E-55D7139B26A1}" dt="2022-10-04T14:30:48.034" v="1035" actId="122"/>
          <ac:spMkLst>
            <pc:docMk/>
            <pc:sldMk cId="1231437946" sldId="680"/>
            <ac:spMk id="49" creationId="{3A02A39B-207A-FF15-FA68-CCCF75D3F18A}"/>
          </ac:spMkLst>
        </pc:spChg>
        <pc:spChg chg="add mod">
          <ac:chgData name="Petter Huddén" userId="3a77aecc-a914-4860-8655-12ccf545aa8d" providerId="ADAL" clId="{553C6234-97AA-475C-B07E-55D7139B26A1}" dt="2022-10-04T14:30:08.859" v="999" actId="2711"/>
          <ac:spMkLst>
            <pc:docMk/>
            <pc:sldMk cId="1231437946" sldId="680"/>
            <ac:spMk id="51" creationId="{F4D83542-9B42-4BAA-B59B-A6459707222A}"/>
          </ac:spMkLst>
        </pc:spChg>
        <pc:spChg chg="add mod">
          <ac:chgData name="Petter Huddén" userId="3a77aecc-a914-4860-8655-12ccf545aa8d" providerId="ADAL" clId="{553C6234-97AA-475C-B07E-55D7139B26A1}" dt="2022-10-04T14:30:59.907" v="1038" actId="1076"/>
          <ac:spMkLst>
            <pc:docMk/>
            <pc:sldMk cId="1231437946" sldId="680"/>
            <ac:spMk id="52" creationId="{20D77F9B-20C6-A702-CCAC-7546AD7F026A}"/>
          </ac:spMkLst>
        </pc:spChg>
        <pc:spChg chg="add mod">
          <ac:chgData name="Petter Huddén" userId="3a77aecc-a914-4860-8655-12ccf545aa8d" providerId="ADAL" clId="{553C6234-97AA-475C-B07E-55D7139B26A1}" dt="2022-10-04T14:31:09.004" v="1042" actId="20577"/>
          <ac:spMkLst>
            <pc:docMk/>
            <pc:sldMk cId="1231437946" sldId="680"/>
            <ac:spMk id="53" creationId="{076167F7-09A0-2E72-F624-2ED90533EADA}"/>
          </ac:spMkLst>
        </pc:spChg>
        <pc:spChg chg="add mod">
          <ac:chgData name="Petter Huddén" userId="3a77aecc-a914-4860-8655-12ccf545aa8d" providerId="ADAL" clId="{553C6234-97AA-475C-B07E-55D7139B26A1}" dt="2022-10-04T14:31:16.214" v="1043" actId="571"/>
          <ac:spMkLst>
            <pc:docMk/>
            <pc:sldMk cId="1231437946" sldId="680"/>
            <ac:spMk id="54" creationId="{42B5083C-622E-1CDC-84D4-D1CC9D4A30F4}"/>
          </ac:spMkLst>
        </pc:spChg>
        <pc:picChg chg="add mod">
          <ac:chgData name="Petter Huddén" userId="3a77aecc-a914-4860-8655-12ccf545aa8d" providerId="ADAL" clId="{553C6234-97AA-475C-B07E-55D7139B26A1}" dt="2022-10-04T13:48:29.650" v="289" actId="1076"/>
          <ac:picMkLst>
            <pc:docMk/>
            <pc:sldMk cId="1231437946" sldId="680"/>
            <ac:picMk id="9" creationId="{85399E5C-3EAF-25D1-21AB-0820EB64F0BB}"/>
          </ac:picMkLst>
        </pc:picChg>
        <pc:picChg chg="add mod">
          <ac:chgData name="Petter Huddén" userId="3a77aecc-a914-4860-8655-12ccf545aa8d" providerId="ADAL" clId="{553C6234-97AA-475C-B07E-55D7139B26A1}" dt="2022-10-04T13:48:46.493" v="291" actId="14100"/>
          <ac:picMkLst>
            <pc:docMk/>
            <pc:sldMk cId="1231437946" sldId="680"/>
            <ac:picMk id="10" creationId="{CB083673-65DF-3708-C617-9A40AE008299}"/>
          </ac:picMkLst>
        </pc:picChg>
        <pc:picChg chg="add del mod">
          <ac:chgData name="Petter Huddén" userId="3a77aecc-a914-4860-8655-12ccf545aa8d" providerId="ADAL" clId="{553C6234-97AA-475C-B07E-55D7139B26A1}" dt="2022-10-04T13:49:38.273" v="303" actId="478"/>
          <ac:picMkLst>
            <pc:docMk/>
            <pc:sldMk cId="1231437946" sldId="680"/>
            <ac:picMk id="11" creationId="{B4B5CCAE-A87E-0EF4-9651-9804DAABB970}"/>
          </ac:picMkLst>
        </pc:picChg>
        <pc:picChg chg="add del mod modCrop">
          <ac:chgData name="Petter Huddén" userId="3a77aecc-a914-4860-8655-12ccf545aa8d" providerId="ADAL" clId="{553C6234-97AA-475C-B07E-55D7139B26A1}" dt="2022-10-04T13:49:38.273" v="303" actId="478"/>
          <ac:picMkLst>
            <pc:docMk/>
            <pc:sldMk cId="1231437946" sldId="680"/>
            <ac:picMk id="12" creationId="{7F2D1301-3D37-ECA4-A3E2-23184513D247}"/>
          </ac:picMkLst>
        </pc:picChg>
        <pc:picChg chg="add del mod">
          <ac:chgData name="Petter Huddén" userId="3a77aecc-a914-4860-8655-12ccf545aa8d" providerId="ADAL" clId="{553C6234-97AA-475C-B07E-55D7139B26A1}" dt="2022-10-04T13:49:38.273" v="303" actId="478"/>
          <ac:picMkLst>
            <pc:docMk/>
            <pc:sldMk cId="1231437946" sldId="680"/>
            <ac:picMk id="13" creationId="{9C96DFB5-42B3-9442-2970-C429DDB26819}"/>
          </ac:picMkLst>
        </pc:picChg>
        <pc:picChg chg="add mod">
          <ac:chgData name="Petter Huddén" userId="3a77aecc-a914-4860-8655-12ccf545aa8d" providerId="ADAL" clId="{553C6234-97AA-475C-B07E-55D7139B26A1}" dt="2022-10-04T13:49:48.715" v="306" actId="1076"/>
          <ac:picMkLst>
            <pc:docMk/>
            <pc:sldMk cId="1231437946" sldId="680"/>
            <ac:picMk id="14" creationId="{0A16BD4A-59AF-1B92-08CD-3174A65EC667}"/>
          </ac:picMkLst>
        </pc:picChg>
        <pc:picChg chg="del">
          <ac:chgData name="Petter Huddén" userId="3a77aecc-a914-4860-8655-12ccf545aa8d" providerId="ADAL" clId="{553C6234-97AA-475C-B07E-55D7139B26A1}" dt="2022-10-04T13:45:58.050" v="213" actId="478"/>
          <ac:picMkLst>
            <pc:docMk/>
            <pc:sldMk cId="1231437946" sldId="680"/>
            <ac:picMk id="21" creationId="{8FB75AF6-790E-4E38-FAE0-DA945BED8C7A}"/>
          </ac:picMkLst>
        </pc:picChg>
        <pc:picChg chg="add mod modCrop">
          <ac:chgData name="Petter Huddén" userId="3a77aecc-a914-4860-8655-12ccf545aa8d" providerId="ADAL" clId="{553C6234-97AA-475C-B07E-55D7139B26A1}" dt="2022-10-04T14:31:41.899" v="1048" actId="14100"/>
          <ac:picMkLst>
            <pc:docMk/>
            <pc:sldMk cId="1231437946" sldId="680"/>
            <ac:picMk id="33" creationId="{28E1A07F-271E-371F-815D-2336B8590DFE}"/>
          </ac:picMkLst>
        </pc:picChg>
        <pc:picChg chg="add mod modCrop">
          <ac:chgData name="Petter Huddén" userId="3a77aecc-a914-4860-8655-12ccf545aa8d" providerId="ADAL" clId="{553C6234-97AA-475C-B07E-55D7139B26A1}" dt="2022-10-04T14:27:13.764" v="958" actId="14100"/>
          <ac:picMkLst>
            <pc:docMk/>
            <pc:sldMk cId="1231437946" sldId="680"/>
            <ac:picMk id="34" creationId="{3AFD6FE7-35FD-65EA-99B2-B07DBC572280}"/>
          </ac:picMkLst>
        </pc:picChg>
        <pc:picChg chg="add mod modCrop">
          <ac:chgData name="Petter Huddén" userId="3a77aecc-a914-4860-8655-12ccf545aa8d" providerId="ADAL" clId="{553C6234-97AA-475C-B07E-55D7139B26A1}" dt="2022-10-04T14:27:13.764" v="958" actId="14100"/>
          <ac:picMkLst>
            <pc:docMk/>
            <pc:sldMk cId="1231437946" sldId="680"/>
            <ac:picMk id="35" creationId="{E481965F-7C84-EA6A-36C8-5ECE63F5F859}"/>
          </ac:picMkLst>
        </pc:picChg>
        <pc:picChg chg="add del mod modCrop">
          <ac:chgData name="Petter Huddén" userId="3a77aecc-a914-4860-8655-12ccf545aa8d" providerId="ADAL" clId="{553C6234-97AA-475C-B07E-55D7139B26A1}" dt="2022-10-04T14:25:47.200" v="917" actId="478"/>
          <ac:picMkLst>
            <pc:docMk/>
            <pc:sldMk cId="1231437946" sldId="680"/>
            <ac:picMk id="36" creationId="{B721C360-9C00-2A82-298B-3117984068ED}"/>
          </ac:picMkLst>
        </pc:picChg>
        <pc:picChg chg="add mod">
          <ac:chgData name="Petter Huddén" userId="3a77aecc-a914-4860-8655-12ccf545aa8d" providerId="ADAL" clId="{553C6234-97AA-475C-B07E-55D7139B26A1}" dt="2022-10-04T14:27:13.764" v="958" actId="14100"/>
          <ac:picMkLst>
            <pc:docMk/>
            <pc:sldMk cId="1231437946" sldId="680"/>
            <ac:picMk id="37" creationId="{033F0489-1FA7-CDBD-6E9A-3BCBEC8A95EA}"/>
          </ac:picMkLst>
        </pc:picChg>
        <pc:picChg chg="add mod ord">
          <ac:chgData name="Petter Huddén" userId="3a77aecc-a914-4860-8655-12ccf545aa8d" providerId="ADAL" clId="{553C6234-97AA-475C-B07E-55D7139B26A1}" dt="2022-10-04T14:27:13.764" v="958" actId="14100"/>
          <ac:picMkLst>
            <pc:docMk/>
            <pc:sldMk cId="1231437946" sldId="680"/>
            <ac:picMk id="45" creationId="{067AE95C-D388-3D34-A8E6-EE2A01D74DEF}"/>
          </ac:picMkLst>
        </pc:picChg>
        <pc:picChg chg="add mod">
          <ac:chgData name="Petter Huddén" userId="3a77aecc-a914-4860-8655-12ccf545aa8d" providerId="ADAL" clId="{553C6234-97AA-475C-B07E-55D7139B26A1}" dt="2022-10-04T14:27:35.100" v="964" actId="1076"/>
          <ac:picMkLst>
            <pc:docMk/>
            <pc:sldMk cId="1231437946" sldId="680"/>
            <ac:picMk id="50" creationId="{C78EA65A-D9A5-C45B-916F-F0D5CFBC336F}"/>
          </ac:picMkLst>
        </pc:picChg>
        <pc:picChg chg="add mod">
          <ac:chgData name="Petter Huddén" userId="3a77aecc-a914-4860-8655-12ccf545aa8d" providerId="ADAL" clId="{553C6234-97AA-475C-B07E-55D7139B26A1}" dt="2022-10-04T14:29:10.582" v="967" actId="1076"/>
          <ac:picMkLst>
            <pc:docMk/>
            <pc:sldMk cId="1231437946" sldId="680"/>
            <ac:picMk id="1026" creationId="{266B934C-A934-56C7-4979-A6D420920793}"/>
          </ac:picMkLst>
        </pc:picChg>
        <pc:cxnChg chg="add mod">
          <ac:chgData name="Petter Huddén" userId="3a77aecc-a914-4860-8655-12ccf545aa8d" providerId="ADAL" clId="{553C6234-97AA-475C-B07E-55D7139B26A1}" dt="2022-10-04T14:31:55.338" v="1049" actId="1076"/>
          <ac:cxnSpMkLst>
            <pc:docMk/>
            <pc:sldMk cId="1231437946" sldId="680"/>
            <ac:cxnSpMk id="39" creationId="{9E494EA8-A52A-10AE-D9BD-BC640BA56607}"/>
          </ac:cxnSpMkLst>
        </pc:cxnChg>
      </pc:sldChg>
      <pc:sldChg chg="addSp delSp modSp add mod">
        <pc:chgData name="Petter Huddén" userId="3a77aecc-a914-4860-8655-12ccf545aa8d" providerId="ADAL" clId="{553C6234-97AA-475C-B07E-55D7139B26A1}" dt="2022-10-04T14:02:46.981" v="603" actId="1076"/>
        <pc:sldMkLst>
          <pc:docMk/>
          <pc:sldMk cId="1083634688" sldId="681"/>
        </pc:sldMkLst>
        <pc:spChg chg="del">
          <ac:chgData name="Petter Huddén" userId="3a77aecc-a914-4860-8655-12ccf545aa8d" providerId="ADAL" clId="{553C6234-97AA-475C-B07E-55D7139B26A1}" dt="2022-10-04T13:58:32.343" v="589" actId="478"/>
          <ac:spMkLst>
            <pc:docMk/>
            <pc:sldMk cId="1083634688" sldId="681"/>
            <ac:spMk id="2" creationId="{834C98BC-4E98-431C-88F2-9A7BC8B4A6D2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7" creationId="{9EEBAFB1-F79F-6E9A-F832-40FCF1FEA268}"/>
          </ac:spMkLst>
        </pc:spChg>
        <pc:spChg chg="add del mod">
          <ac:chgData name="Petter Huddén" userId="3a77aecc-a914-4860-8655-12ccf545aa8d" providerId="ADAL" clId="{553C6234-97AA-475C-B07E-55D7139B26A1}" dt="2022-10-04T13:58:36.725" v="590" actId="478"/>
          <ac:spMkLst>
            <pc:docMk/>
            <pc:sldMk cId="1083634688" sldId="681"/>
            <ac:spMk id="12" creationId="{3646E60F-1898-4F58-75E8-348A8875B087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15" creationId="{5B87DBB2-E517-D667-031B-C7134547064C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17" creationId="{74550AB1-46B2-8B7D-3DB1-302453ADC544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18" creationId="{BDC22F34-1EBC-30AA-C61E-B0707AB56B1A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19" creationId="{021F805B-EB97-D3D4-6B05-CCAFC62E177E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20" creationId="{D5D532CE-0AE5-5FB9-5475-0547FF7E98DA}"/>
          </ac:spMkLst>
        </pc:spChg>
        <pc:spChg chg="del">
          <ac:chgData name="Petter Huddén" userId="3a77aecc-a914-4860-8655-12ccf545aa8d" providerId="ADAL" clId="{553C6234-97AA-475C-B07E-55D7139B26A1}" dt="2022-10-04T13:58:30.372" v="588" actId="478"/>
          <ac:spMkLst>
            <pc:docMk/>
            <pc:sldMk cId="1083634688" sldId="681"/>
            <ac:spMk id="22" creationId="{E9F7C1B1-F03C-65AE-35E7-5ED6D88CEE41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23" creationId="{76BBDBE6-B3E1-5B79-A15C-DB471D4BF485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25" creationId="{A67D7FD7-2535-1568-395C-00174F494988}"/>
          </ac:spMkLst>
        </pc:spChg>
        <pc:spChg chg="del">
          <ac:chgData name="Petter Huddén" userId="3a77aecc-a914-4860-8655-12ccf545aa8d" providerId="ADAL" clId="{553C6234-97AA-475C-B07E-55D7139B26A1}" dt="2022-10-04T13:58:22.256" v="585" actId="478"/>
          <ac:spMkLst>
            <pc:docMk/>
            <pc:sldMk cId="1083634688" sldId="681"/>
            <ac:spMk id="26" creationId="{6BE39F03-F0CE-5FB8-E72D-7E46FA67DD10}"/>
          </ac:spMkLst>
        </pc:spChg>
        <pc:picChg chg="add del mod modCrop">
          <ac:chgData name="Petter Huddén" userId="3a77aecc-a914-4860-8655-12ccf545aa8d" providerId="ADAL" clId="{553C6234-97AA-475C-B07E-55D7139B26A1}" dt="2022-10-04T14:02:12.934" v="598" actId="478"/>
          <ac:picMkLst>
            <pc:docMk/>
            <pc:sldMk cId="1083634688" sldId="681"/>
            <ac:picMk id="6" creationId="{EDB31595-25D1-AED0-E446-2A33D2104A5B}"/>
          </ac:picMkLst>
        </pc:picChg>
        <pc:picChg chg="del">
          <ac:chgData name="Petter Huddén" userId="3a77aecc-a914-4860-8655-12ccf545aa8d" providerId="ADAL" clId="{553C6234-97AA-475C-B07E-55D7139B26A1}" dt="2022-10-04T13:58:22.256" v="585" actId="478"/>
          <ac:picMkLst>
            <pc:docMk/>
            <pc:sldMk cId="1083634688" sldId="681"/>
            <ac:picMk id="9" creationId="{85399E5C-3EAF-25D1-21AB-0820EB64F0BB}"/>
          </ac:picMkLst>
        </pc:picChg>
        <pc:picChg chg="del">
          <ac:chgData name="Petter Huddén" userId="3a77aecc-a914-4860-8655-12ccf545aa8d" providerId="ADAL" clId="{553C6234-97AA-475C-B07E-55D7139B26A1}" dt="2022-10-04T13:58:22.256" v="585" actId="478"/>
          <ac:picMkLst>
            <pc:docMk/>
            <pc:sldMk cId="1083634688" sldId="681"/>
            <ac:picMk id="10" creationId="{CB083673-65DF-3708-C617-9A40AE008299}"/>
          </ac:picMkLst>
        </pc:picChg>
        <pc:picChg chg="add mod modCrop">
          <ac:chgData name="Petter Huddén" userId="3a77aecc-a914-4860-8655-12ccf545aa8d" providerId="ADAL" clId="{553C6234-97AA-475C-B07E-55D7139B26A1}" dt="2022-10-04T14:02:46.981" v="603" actId="1076"/>
          <ac:picMkLst>
            <pc:docMk/>
            <pc:sldMk cId="1083634688" sldId="681"/>
            <ac:picMk id="13" creationId="{CF33F1BB-B4E5-B119-63FF-16C150E76295}"/>
          </ac:picMkLst>
        </pc:picChg>
        <pc:picChg chg="del">
          <ac:chgData name="Petter Huddén" userId="3a77aecc-a914-4860-8655-12ccf545aa8d" providerId="ADAL" clId="{553C6234-97AA-475C-B07E-55D7139B26A1}" dt="2022-10-04T13:58:30.372" v="588" actId="478"/>
          <ac:picMkLst>
            <pc:docMk/>
            <pc:sldMk cId="1083634688" sldId="681"/>
            <ac:picMk id="14" creationId="{0A16BD4A-59AF-1B92-08CD-3174A65EC667}"/>
          </ac:picMkLst>
        </pc:picChg>
      </pc:sldChg>
      <pc:sldChg chg="add">
        <pc:chgData name="Petter Huddén" userId="3a77aecc-a914-4860-8655-12ccf545aa8d" providerId="ADAL" clId="{553C6234-97AA-475C-B07E-55D7139B26A1}" dt="2022-10-04T14:32:52.291" v="1051"/>
        <pc:sldMkLst>
          <pc:docMk/>
          <pc:sldMk cId="4074563677" sldId="686"/>
        </pc:sldMkLst>
      </pc:sldChg>
      <pc:sldChg chg="add">
        <pc:chgData name="Petter Huddén" userId="3a77aecc-a914-4860-8655-12ccf545aa8d" providerId="ADAL" clId="{553C6234-97AA-475C-B07E-55D7139B26A1}" dt="2022-10-04T14:32:52.291" v="1051"/>
        <pc:sldMkLst>
          <pc:docMk/>
          <pc:sldMk cId="3937782530" sldId="6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6DCFB-4EDB-40CF-A313-1C209AAB9C57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DCA4B-E926-4657-A153-EEB9C8F0EDC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9174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81 000 trafikregistrerade lastbilar idag ( </a:t>
            </a:r>
            <a:r>
              <a:rPr lang="sv-SE" dirty="0" err="1"/>
              <a:t>Lätta+tunga</a:t>
            </a:r>
            <a:r>
              <a:rPr lang="sv-SE" dirty="0"/>
              <a:t>). Övergång på 30% i nära tid motsvarar 24 000 lastbilar </a:t>
            </a:r>
          </a:p>
          <a:p>
            <a:r>
              <a:rPr lang="sv-SE" dirty="0"/>
              <a:t>Så långt har tekniken kommit idag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A4003-D2B4-40EB-AC9E-C4CB0DDD1B2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135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11DA-8BA5-40D5-8CCB-EC6F20685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4DD89-54D5-4988-824F-C3AC4184A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AE80-7F7B-4F57-A2B2-8704D6DF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F8F7F-BAE7-43AB-854E-A494FF76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CD8D3-84EA-40B7-BDEA-E19FD87B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286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C972-8921-4128-8419-45D500A4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F4926-52D8-4C62-835B-243304407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98325-5160-4E65-83F4-2CF053981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CD978-4426-45D9-8F8C-7E5420DF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4C0AB-6C6F-4919-AEA7-42D68928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383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2F1A3-D976-478B-BA51-93621AEFB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8BD33-4CCC-4E20-80D7-B7EDAC4A0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83E3F-9871-4BFF-AD03-0911E617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50759-91CB-4822-81FF-59A0EEDA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C4709-0FD1-4390-870C-DA1154D5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063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86A4-569D-482B-A8A1-46A21FB9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52DFF-E7F8-4C35-8338-96A84F7D8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CA872-8B4D-4D3F-84E9-E1CB2120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E69C6-C2C5-4644-BA8C-218FF1E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D07D1-8316-482B-804D-5033A301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275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A41F-0AC8-4510-B042-E2383034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6BBAC-5736-49E5-91D5-EB167ABF7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3DD8D-1BC8-46ED-9223-DDAB56E3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2724A-2320-4407-B26E-5F5E92D6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487D-E84F-4664-9C47-E6CD89C8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5858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B4EB-1BF5-4CA8-A3B0-D91D4746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8631-EAC1-48F7-A6C7-742B88A0A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5B77E-EF9D-4939-81DB-357DBB3C4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38A3D-8AB9-430C-8A18-3B27939E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B75AA-7FA1-4D48-AB2D-03CAE9210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6BDEF-212C-42F1-B8E8-3D3FCA3C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638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1634-21B3-47BF-A400-9A68E826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45F8F-31CD-4815-A29D-F5ADA410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C9280-0B21-4F81-ADCA-EE00DD15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5E338-AF08-4F9E-BD26-3378881E4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77E51-0B22-42C1-88D9-C1346BE80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632CD-57F9-4829-9D6D-3183DF06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5544F2-FC8E-426A-A7A2-A4E63E2CF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48F6B-1754-43FD-9799-64DE00DD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810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B42B-C83A-4253-BFE9-67135301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A8F9D0-0860-479E-BC3C-1BEB52BE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722E2-E071-4F12-8E64-65F36994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4094C-6462-49FD-A333-F48219BE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590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BC2F7-755A-4540-90E4-9082A965C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E70BDA-BB31-4C20-A02A-47DCD53D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58CD6-4AF8-4748-81C0-1F35E1256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451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FE28-2237-488A-97F5-777A0D801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4720-B59A-4BC5-B644-7D709C822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0A7FB-457E-4E46-A5BB-D6C2605C1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C570D-1759-42B5-B414-B822D49A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F2934-E0D5-4AF5-A9B0-0573E752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C4F73-3314-4F8E-99B5-7C49FEB1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70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27BD-5AF9-4B1F-9F3B-CB963E1AC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4CEB4-CABE-420D-A700-CB628D36B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99FDA-AC07-4017-A3B3-5176A4BEF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8A7D0-EC3A-4C4C-8FF2-29C879720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1862F-8FE8-4535-99B2-4F607C72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60CB8-B670-4918-BF8D-2C524716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620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63A7E-8BA5-4E3E-89B8-7AD4987C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F705F-778D-464E-920F-1A529EF7A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78FE-FD8F-4553-9B80-526E5B811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A180-BE9C-4988-BD6E-DABE066CD86B}" type="datetimeFigureOut">
              <a:rPr lang="sv-SE" smtClean="0"/>
              <a:t>2022-10-04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11EF0-7D74-43C8-8487-AB4F3DBB8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1B5D-9333-4C51-8A96-915D42A35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71A20-8781-46C4-974D-657ADFDE5A9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8903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climatevisualizer.com/%C3%B6sterg%C3%B6tlands%20l%C3%A4n/scenario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matevisualizer.com/%C3%B6sterg%C3%B6tlands%20l%C3%A4n/scenario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limatevisualizer.com/%C3%B6sterg%C3%B6tlands%20l%C3%A4n/scenario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3">
            <a:extLst>
              <a:ext uri="{FF2B5EF4-FFF2-40B4-BE49-F238E27FC236}">
                <a16:creationId xmlns:a16="http://schemas.microsoft.com/office/drawing/2014/main" id="{30ED3431-87DD-4F05-9B09-271B489B99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ubrik 1">
            <a:extLst>
              <a:ext uri="{FF2B5EF4-FFF2-40B4-BE49-F238E27FC236}">
                <a16:creationId xmlns:a16="http://schemas.microsoft.com/office/drawing/2014/main" id="{40170957-CACA-F343-7403-6669BAE75E90}"/>
              </a:ext>
            </a:extLst>
          </p:cNvPr>
          <p:cNvSpPr txBox="1">
            <a:spLocks/>
          </p:cNvSpPr>
          <p:nvPr/>
        </p:nvSpPr>
        <p:spPr>
          <a:xfrm flipH="1" flipV="1">
            <a:off x="986521" y="2404043"/>
            <a:ext cx="9102055" cy="858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Amasis MT Pro Black" panose="020B0604020202020204" pitchFamily="18" charset="0"/>
              </a:rPr>
              <a:t>Hactoberfest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801" y="3934056"/>
            <a:ext cx="6162085" cy="604916"/>
          </a:xfrm>
        </p:spPr>
        <p:txBody>
          <a:bodyPr>
            <a:normAutofit fontScale="90000"/>
          </a:bodyPr>
          <a:lstStyle/>
          <a:p>
            <a:r>
              <a:rPr lang="en-GB" dirty="0"/>
              <a:t>Sustainable truck calculator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27870D09-806E-F5A3-D34A-AEF5E75A72D9}"/>
              </a:ext>
            </a:extLst>
          </p:cNvPr>
          <p:cNvSpPr txBox="1">
            <a:spLocks/>
          </p:cNvSpPr>
          <p:nvPr/>
        </p:nvSpPr>
        <p:spPr>
          <a:xfrm>
            <a:off x="2103423" y="2218437"/>
            <a:ext cx="7985153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800" dirty="0">
                <a:latin typeface="Amasis MT Pro Black" panose="020B0604020202020204" pitchFamily="18" charset="0"/>
              </a:rPr>
              <a:t>Hactoberfest</a:t>
            </a:r>
          </a:p>
        </p:txBody>
      </p:sp>
      <p:sp>
        <p:nvSpPr>
          <p:cNvPr id="6" name="Rubrik 1">
            <a:extLst>
              <a:ext uri="{FF2B5EF4-FFF2-40B4-BE49-F238E27FC236}">
                <a16:creationId xmlns:a16="http://schemas.microsoft.com/office/drawing/2014/main" id="{B18D92C9-373D-938F-826E-7A3CE8A512AE}"/>
              </a:ext>
            </a:extLst>
          </p:cNvPr>
          <p:cNvSpPr txBox="1">
            <a:spLocks/>
          </p:cNvSpPr>
          <p:nvPr/>
        </p:nvSpPr>
        <p:spPr>
          <a:xfrm>
            <a:off x="9253640" y="6234655"/>
            <a:ext cx="2938360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8800" dirty="0">
                <a:latin typeface="Amasis MT Pro Black" panose="020B06040202020202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45666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5399071" cy="3712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z="2400" dirty="0"/>
              <a:t>Laddningsbeteende</a:t>
            </a:r>
            <a:endParaRPr lang="sv-SE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344704-B428-9E79-B6F8-5DFC68AAE956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2ADF3F-1B90-5F85-553A-261CB1F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02741E8-B87C-24ED-1CE3-4BC131DE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7" name="Rubrik 1">
            <a:extLst>
              <a:ext uri="{FF2B5EF4-FFF2-40B4-BE49-F238E27FC236}">
                <a16:creationId xmlns:a16="http://schemas.microsoft.com/office/drawing/2014/main" id="{4A070349-9FFE-5A68-8515-2FD6EE8D8EA3}"/>
              </a:ext>
            </a:extLst>
          </p:cNvPr>
          <p:cNvSpPr txBox="1">
            <a:spLocks/>
          </p:cNvSpPr>
          <p:nvPr/>
        </p:nvSpPr>
        <p:spPr>
          <a:xfrm>
            <a:off x="448053" y="2289155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Personbil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9930FC25-FCB2-CFC7-C62A-6FE88E98ABFA}"/>
              </a:ext>
            </a:extLst>
          </p:cNvPr>
          <p:cNvSpPr txBox="1">
            <a:spLocks/>
          </p:cNvSpPr>
          <p:nvPr/>
        </p:nvSpPr>
        <p:spPr>
          <a:xfrm>
            <a:off x="467103" y="4723035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Yrkestrafik</a:t>
            </a:r>
          </a:p>
          <a:p>
            <a:r>
              <a:rPr lang="sv-SE" sz="1600" dirty="0"/>
              <a:t>(Lätta/Tunga lastbilar)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F0562E-5EB2-00D0-9A53-4328891D13B3}"/>
              </a:ext>
            </a:extLst>
          </p:cNvPr>
          <p:cNvGrpSpPr/>
          <p:nvPr/>
        </p:nvGrpSpPr>
        <p:grpSpPr>
          <a:xfrm>
            <a:off x="2773769" y="1268017"/>
            <a:ext cx="2160000" cy="2160000"/>
            <a:chOff x="2488019" y="1269000"/>
            <a:chExt cx="2160000" cy="216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C6C5BD6-FB5D-347D-B59B-AF18CB56C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rgbClr val="3494BA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  <a:p>
              <a:pPr algn="ctr"/>
              <a:endParaRPr lang="sv-S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249B10-8818-4B78-0068-3B785C8EC273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80-85 %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586129-E439-0C02-C726-97066783BC2C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5-11kW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81E31D-8158-D749-9F9B-483071DC9608}"/>
                </a:ext>
              </a:extLst>
            </p:cNvPr>
            <p:cNvSpPr txBox="1"/>
            <p:nvPr/>
          </p:nvSpPr>
          <p:spPr>
            <a:xfrm>
              <a:off x="2731989" y="2133560"/>
              <a:ext cx="1710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>
                  <a:solidFill>
                    <a:schemeClr val="bg1">
                      <a:lumMod val="95000"/>
                    </a:schemeClr>
                  </a:solidFill>
                </a:rPr>
                <a:t>Hemma</a:t>
              </a:r>
              <a:endParaRPr lang="sv-SE" sz="3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8B9956-34D5-B8D5-624D-0280B94D3B8D}"/>
              </a:ext>
            </a:extLst>
          </p:cNvPr>
          <p:cNvGrpSpPr/>
          <p:nvPr/>
        </p:nvGrpSpPr>
        <p:grpSpPr>
          <a:xfrm>
            <a:off x="2811869" y="3696376"/>
            <a:ext cx="2160000" cy="2160000"/>
            <a:chOff x="2488019" y="1269000"/>
            <a:chExt cx="2160000" cy="216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6B8FF3-781F-B5AE-3CC7-EA5D4C611C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chemeClr val="accent1">
                <a:lumMod val="7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BA3C03-F2AF-3FC0-056D-4D6A34B8D355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80-85 %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0E6AE3-3400-AD9F-D15A-8CF337DF3D0B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11-40 kW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5513C4-32A8-9092-7632-773BA0DE817A}"/>
              </a:ext>
            </a:extLst>
          </p:cNvPr>
          <p:cNvGrpSpPr/>
          <p:nvPr/>
        </p:nvGrpSpPr>
        <p:grpSpPr>
          <a:xfrm>
            <a:off x="5469344" y="3696376"/>
            <a:ext cx="2160000" cy="2160000"/>
            <a:chOff x="2488019" y="1269000"/>
            <a:chExt cx="2160000" cy="216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F27980-5199-14F0-FF16-CB4479148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chemeClr val="accent1">
                <a:lumMod val="7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BEE5B8-FACB-FBA4-266B-BC2ACDBDAD4A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10-15 %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FCFCC5-C5D1-2D3D-4987-30F75E824EE8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40-150 kW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6442E9-E6AC-960B-4A03-509481829BE6}"/>
                </a:ext>
              </a:extLst>
            </p:cNvPr>
            <p:cNvSpPr txBox="1"/>
            <p:nvPr/>
          </p:nvSpPr>
          <p:spPr>
            <a:xfrm>
              <a:off x="2488019" y="2148433"/>
              <a:ext cx="216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200" dirty="0">
                  <a:solidFill>
                    <a:schemeClr val="bg1">
                      <a:lumMod val="95000"/>
                    </a:schemeClr>
                  </a:solidFill>
                </a:rPr>
                <a:t>Semipublik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7F6E2B7-D757-0731-BDB8-CD1D0EA6B565}"/>
              </a:ext>
            </a:extLst>
          </p:cNvPr>
          <p:cNvSpPr txBox="1"/>
          <p:nvPr/>
        </p:nvSpPr>
        <p:spPr>
          <a:xfrm>
            <a:off x="3095176" y="4530154"/>
            <a:ext cx="171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dirty="0">
                <a:solidFill>
                  <a:schemeClr val="bg1">
                    <a:lumMod val="95000"/>
                  </a:schemeClr>
                </a:solidFill>
              </a:rPr>
              <a:t>Depå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C46288-EBB9-7036-8F3F-9521BEEFE713}"/>
              </a:ext>
            </a:extLst>
          </p:cNvPr>
          <p:cNvGrpSpPr/>
          <p:nvPr/>
        </p:nvGrpSpPr>
        <p:grpSpPr>
          <a:xfrm>
            <a:off x="5450294" y="1268017"/>
            <a:ext cx="2160000" cy="2160000"/>
            <a:chOff x="2488019" y="1269000"/>
            <a:chExt cx="2160000" cy="216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856647-5F6C-8140-35C1-9AEB2B1B0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rgbClr val="3494BA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  <a:p>
              <a:pPr algn="ctr"/>
              <a:endParaRPr lang="sv-S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0DA642-BD99-7BEE-4F93-324DE7044D5C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10-15 %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BF7411-4419-71E6-BFBE-42C55C42A213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5-50kW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AAFAEE-1EC4-F94D-4EB6-0F0640D4D601}"/>
                </a:ext>
              </a:extLst>
            </p:cNvPr>
            <p:cNvSpPr txBox="1"/>
            <p:nvPr/>
          </p:nvSpPr>
          <p:spPr>
            <a:xfrm>
              <a:off x="2526119" y="2133560"/>
              <a:ext cx="212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>
                  <a:solidFill>
                    <a:schemeClr val="bg1">
                      <a:lumMod val="95000"/>
                    </a:schemeClr>
                  </a:solidFill>
                </a:rPr>
                <a:t>Arbetsplats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E7B78A-EB6B-6C51-F4A9-F04390B9DAAE}"/>
              </a:ext>
            </a:extLst>
          </p:cNvPr>
          <p:cNvGrpSpPr/>
          <p:nvPr/>
        </p:nvGrpSpPr>
        <p:grpSpPr>
          <a:xfrm>
            <a:off x="8145869" y="1268017"/>
            <a:ext cx="2160000" cy="2160000"/>
            <a:chOff x="2488019" y="1269000"/>
            <a:chExt cx="2160000" cy="2160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B611F4-7DFA-668E-0666-9D8764281E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rgbClr val="3494BA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  <a:p>
              <a:pPr algn="ctr"/>
              <a:endParaRPr lang="sv-SE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0D4872-7051-6D35-D906-FA215438BFB1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5 %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23AB7E-950E-86F2-5E4A-67DFCFC51D34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50-150 kW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0D0A03-7504-E69F-C953-85312CB69240}"/>
                </a:ext>
              </a:extLst>
            </p:cNvPr>
            <p:cNvSpPr txBox="1"/>
            <p:nvPr/>
          </p:nvSpPr>
          <p:spPr>
            <a:xfrm>
              <a:off x="2526119" y="2133560"/>
              <a:ext cx="2121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>
                  <a:solidFill>
                    <a:schemeClr val="bg1">
                      <a:lumMod val="95000"/>
                    </a:schemeClr>
                  </a:solidFill>
                </a:rPr>
                <a:t>Publik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8906F2-C528-7223-B0DC-7D28DED7EB22}"/>
              </a:ext>
            </a:extLst>
          </p:cNvPr>
          <p:cNvGrpSpPr/>
          <p:nvPr/>
        </p:nvGrpSpPr>
        <p:grpSpPr>
          <a:xfrm>
            <a:off x="8164919" y="3697359"/>
            <a:ext cx="2160000" cy="2160000"/>
            <a:chOff x="2488019" y="1269000"/>
            <a:chExt cx="2160000" cy="21600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CF284E-B0A2-55F9-6DB2-0DA4A69D0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8019" y="1269000"/>
              <a:ext cx="2160000" cy="2160000"/>
            </a:xfrm>
            <a:prstGeom prst="ellipse">
              <a:avLst/>
            </a:prstGeom>
            <a:solidFill>
              <a:schemeClr val="accent1">
                <a:lumMod val="75000"/>
                <a:alpha val="8509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761018-77AB-73E6-169E-FADB36F75152}"/>
                </a:ext>
              </a:extLst>
            </p:cNvPr>
            <p:cNvSpPr txBox="1"/>
            <p:nvPr/>
          </p:nvSpPr>
          <p:spPr>
            <a:xfrm>
              <a:off x="2789139" y="1649328"/>
              <a:ext cx="17101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dirty="0">
                  <a:solidFill>
                    <a:schemeClr val="bg1">
                      <a:lumMod val="95000"/>
                    </a:schemeClr>
                  </a:solidFill>
                </a:rPr>
                <a:t>10 %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A4B0C9-A210-3F56-9E0E-BF12C67AD00C}"/>
                </a:ext>
              </a:extLst>
            </p:cNvPr>
            <p:cNvSpPr txBox="1"/>
            <p:nvPr/>
          </p:nvSpPr>
          <p:spPr>
            <a:xfrm>
              <a:off x="2712939" y="2854394"/>
              <a:ext cx="171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solidFill>
                    <a:schemeClr val="bg1">
                      <a:lumMod val="95000"/>
                    </a:schemeClr>
                  </a:solidFill>
                </a:rPr>
                <a:t>Effekt 350 kW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54DCED-DC00-A152-EC91-34FE9BC2C06D}"/>
                </a:ext>
              </a:extLst>
            </p:cNvPr>
            <p:cNvSpPr txBox="1"/>
            <p:nvPr/>
          </p:nvSpPr>
          <p:spPr>
            <a:xfrm>
              <a:off x="2488019" y="2148433"/>
              <a:ext cx="216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200" dirty="0">
                  <a:solidFill>
                    <a:schemeClr val="bg1">
                      <a:lumMod val="95000"/>
                    </a:schemeClr>
                  </a:solidFill>
                </a:rPr>
                <a:t>Publik</a:t>
              </a:r>
            </a:p>
          </p:txBody>
        </p:sp>
      </p:grpSp>
      <p:pic>
        <p:nvPicPr>
          <p:cNvPr id="42" name="Graphic 41" descr="Car outline">
            <a:extLst>
              <a:ext uri="{FF2B5EF4-FFF2-40B4-BE49-F238E27FC236}">
                <a16:creationId xmlns:a16="http://schemas.microsoft.com/office/drawing/2014/main" id="{0B7BCBB2-B2BF-A4B8-DD45-0C1F6A5D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518" y="1545001"/>
            <a:ext cx="914400" cy="914400"/>
          </a:xfrm>
          <a:prstGeom prst="rect">
            <a:avLst/>
          </a:prstGeom>
        </p:spPr>
      </p:pic>
      <p:pic>
        <p:nvPicPr>
          <p:cNvPr id="44" name="Graphic 43" descr="Truck outline">
            <a:extLst>
              <a:ext uri="{FF2B5EF4-FFF2-40B4-BE49-F238E27FC236}">
                <a16:creationId xmlns:a16="http://schemas.microsoft.com/office/drawing/2014/main" id="{8F116461-6863-F8CC-6CBC-06B5CABE0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614" y="38619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5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5399071" cy="3712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z="2400" dirty="0"/>
              <a:t>VAD kommer laddas VAR och HUR</a:t>
            </a:r>
            <a:endParaRPr lang="sv-SE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FAD085-88DF-7729-18B7-9BFF2D55C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1D91D1-5415-8B5A-5BE3-CC5706225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0"/>
          <a:stretch/>
        </p:blipFill>
        <p:spPr>
          <a:xfrm>
            <a:off x="5143501" y="1696686"/>
            <a:ext cx="4498521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26E97E-A127-9C65-BB7E-D34EA37B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" y="1763361"/>
            <a:ext cx="45243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280D413-BAC9-4CAF-8A30-6EC8A43BBCFE}"/>
              </a:ext>
            </a:extLst>
          </p:cNvPr>
          <p:cNvSpPr txBox="1"/>
          <p:nvPr/>
        </p:nvSpPr>
        <p:spPr>
          <a:xfrm>
            <a:off x="1028700" y="1520768"/>
            <a:ext cx="2628900" cy="381413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sz="2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Strategi – utbyggnad av laddinfrastruktur</a:t>
            </a:r>
            <a:endParaRPr lang="sv-SE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sv-SE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Vad och hur mycket ska laddas var?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sv-SE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Transfer 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</a:t>
            </a: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from PEV –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</a:t>
            </a: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simular</a:t>
            </a: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for 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heavy</a:t>
            </a: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vehicle</a:t>
            </a:r>
            <a:r>
              <a:rPr lang="sv-S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SE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sector</a:t>
            </a:r>
            <a:endParaRPr lang="sv-SE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2D3F13-1B46-D8C7-81AA-00B68D922FC8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06952E-1569-5A89-7879-B36BDE97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F277DFF-A446-779B-8490-F5B359AAA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00CB90C-A083-5ED9-F377-ECEE1595C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36" y="1257184"/>
            <a:ext cx="5667657" cy="4341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67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1685925"/>
            <a:ext cx="3306709" cy="3097713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v-S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Laddlogistik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600" dirty="0">
                <a:solidFill>
                  <a:srgbClr val="FFFFFF"/>
                </a:solidFill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Bonniers Morgongåva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86A161-0537-8B01-7C17-D0EA63BB5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1"/>
          <a:stretch/>
        </p:blipFill>
        <p:spPr>
          <a:xfrm>
            <a:off x="3355185" y="1127125"/>
            <a:ext cx="8560590" cy="4627723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0196BE8-3548-D65C-B3EF-AB52C85C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089" y="6444234"/>
            <a:ext cx="1023686" cy="4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2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78813F-67CD-472D-D37B-47821C0F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611" y="1642793"/>
            <a:ext cx="8279141" cy="3891196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48D657A5-27F8-9A83-62E1-37848455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  <p:sp>
        <p:nvSpPr>
          <p:cNvPr id="21" name="Rubrik 1">
            <a:extLst>
              <a:ext uri="{FF2B5EF4-FFF2-40B4-BE49-F238E27FC236}">
                <a16:creationId xmlns:a16="http://schemas.microsoft.com/office/drawing/2014/main" id="{BCC0F16F-E38B-7716-C38A-1711A2CA464D}"/>
              </a:ext>
            </a:extLst>
          </p:cNvPr>
          <p:cNvSpPr txBox="1">
            <a:spLocks/>
          </p:cNvSpPr>
          <p:nvPr/>
        </p:nvSpPr>
        <p:spPr>
          <a:xfrm>
            <a:off x="438150" y="1924051"/>
            <a:ext cx="3156214" cy="30099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sv-SE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Analysera flottan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r>
              <a:rPr lang="sv-SE" sz="2000" dirty="0">
                <a:solidFill>
                  <a:srgbClr val="FFFFFF"/>
                </a:solidFill>
              </a:rPr>
              <a:t>V</a:t>
            </a:r>
            <a:r>
              <a:rPr lang="sv-SE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ilka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SE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bilar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ska/</a:t>
            </a:r>
            <a:r>
              <a:rPr lang="sv-SE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</a:t>
            </a: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sv-SE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elektrifieras?</a:t>
            </a:r>
          </a:p>
        </p:txBody>
      </p:sp>
    </p:spTree>
    <p:extLst>
      <p:ext uri="{BB962C8B-B14F-4D97-AF65-F5344CB8AC3E}">
        <p14:creationId xmlns:p14="http://schemas.microsoft.com/office/powerpoint/2010/main" val="84900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7D4A3-F189-48BE-8A12-F8AB8DC5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1046687"/>
            <a:ext cx="8241331" cy="457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B3AF99-A304-4CED-8A2B-4F27E205FE04}"/>
              </a:ext>
            </a:extLst>
          </p:cNvPr>
          <p:cNvSpPr txBox="1"/>
          <p:nvPr/>
        </p:nvSpPr>
        <p:spPr>
          <a:xfrm>
            <a:off x="439383" y="1942053"/>
            <a:ext cx="3153748" cy="297389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sv-SE" sz="2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sz="2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Kalkyleringsverktyg</a:t>
            </a:r>
            <a:endParaRPr lang="en-US" sz="2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sv-SE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Investering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Optimering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sv-SE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Uppföljning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2D5CE81E-D1F1-40A2-3124-26D5DEE44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6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F692CCB-37F6-B5E3-E832-190D2720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3" y="6540642"/>
            <a:ext cx="2298391" cy="237765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A0E30EF4-A61E-659F-B664-DAD953D2F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19" y="6540642"/>
            <a:ext cx="588248" cy="2377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F3D57F8-1F4F-FD71-E1C4-BDADB354C3B1}"/>
              </a:ext>
            </a:extLst>
          </p:cNvPr>
          <p:cNvSpPr txBox="1"/>
          <p:nvPr/>
        </p:nvSpPr>
        <p:spPr>
          <a:xfrm>
            <a:off x="433769" y="209443"/>
            <a:ext cx="8109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Leveransläge BEV &amp; H2EV 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(juni 2022)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1D053-F5FC-3634-EB77-0B7F71EF534A}"/>
              </a:ext>
            </a:extLst>
          </p:cNvPr>
          <p:cNvSpPr txBox="1"/>
          <p:nvPr/>
        </p:nvSpPr>
        <p:spPr>
          <a:xfrm>
            <a:off x="433769" y="1511003"/>
            <a:ext cx="61096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121 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registrerade laddbara tunga lastbilar ( ~30st 100% elektriska)</a:t>
            </a:r>
          </a:p>
          <a:p>
            <a:r>
              <a:rPr lang="sv-SE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32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beställningsbara europeiska modeller </a:t>
            </a:r>
          </a:p>
          <a:p>
            <a:r>
              <a:rPr lang="sv-SE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25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aviserade för lansering 2023-2024</a:t>
            </a:r>
          </a:p>
          <a:p>
            <a:endParaRPr lang="sv-SE" sz="14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  <a:p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Kinesiska modeller kommer troligen in på marknaden inom närmaste åren. Kina ligger 5-6 år före </a:t>
            </a:r>
            <a:r>
              <a:rPr lang="sv-SE" sz="1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europa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i omställningen. Idag finns utbyggd infrastruktur, &lt;100 modeller, battery </a:t>
            </a:r>
            <a:r>
              <a:rPr lang="sv-SE" sz="1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swapping</a:t>
            </a:r>
            <a:r>
              <a:rPr lang="sv-SE" sz="14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( gen3) samt ställt om affärsmodeller för MAAS.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286C7-A70F-EF80-6D5D-94C989B71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6811" y="784995"/>
            <a:ext cx="4572640" cy="56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2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340A83-8825-4229-A8A5-257539F8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06" y="182301"/>
            <a:ext cx="11345639" cy="66756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EC3AC4-1B03-D99D-4258-FA65CE5DC417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D77CF9-FB18-E6FE-D68B-2ACE01DA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A227D8D-B316-70C7-6A14-81F44CD81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79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63A62B-AD3F-AD1C-14D5-9AB04547B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5"/>
          <a:stretch/>
        </p:blipFill>
        <p:spPr>
          <a:xfrm>
            <a:off x="317723" y="1115736"/>
            <a:ext cx="11456981" cy="5000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2729EA6-0482-C39E-561A-91CB35988AD0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AA62D6-0577-A5AF-6817-4CF8F317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7F2B8B1-BFCF-47D4-D764-99BD43ACE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7" name="Rubrik 1">
            <a:extLst>
              <a:ext uri="{FF2B5EF4-FFF2-40B4-BE49-F238E27FC236}">
                <a16:creationId xmlns:a16="http://schemas.microsoft.com/office/drawing/2014/main" id="{E0B74703-6A42-CEC3-7806-1410CA7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22" y="407540"/>
            <a:ext cx="6812919" cy="3712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Östergötlands läns koldioxidbudget</a:t>
            </a:r>
            <a:b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 många emissionsfria lastbilar per år måste implementeras för att hålla budgeten? </a:t>
            </a:r>
            <a:b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Uppskattad </a:t>
            </a:r>
            <a:r>
              <a:rPr lang="sv-SE" sz="1300" dirty="0"/>
              <a:t>2022-siffra; 18 bilar per dag SE (Östergötland; 1 per dag). Alternativet bygger en klimatskuld)</a:t>
            </a:r>
            <a:endParaRPr lang="sv-SE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Tyndall Centre Logo 22 Years">
            <a:extLst>
              <a:ext uri="{FF2B5EF4-FFF2-40B4-BE49-F238E27FC236}">
                <a16:creationId xmlns:a16="http://schemas.microsoft.com/office/drawing/2014/main" id="{DC0DC297-8459-571A-4085-611DF24F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795"/>
            <a:ext cx="4102217" cy="7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imatsekretariatet">
            <a:extLst>
              <a:ext uri="{FF2B5EF4-FFF2-40B4-BE49-F238E27FC236}">
                <a16:creationId xmlns:a16="http://schemas.microsoft.com/office/drawing/2014/main" id="{623B8E1A-9539-C464-5CF5-ABE04C64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679" y="5659949"/>
            <a:ext cx="866862" cy="25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7"/>
            <a:extLst>
              <a:ext uri="{FF2B5EF4-FFF2-40B4-BE49-F238E27FC236}">
                <a16:creationId xmlns:a16="http://schemas.microsoft.com/office/drawing/2014/main" id="{A97E0425-C9C6-6DC6-D490-A8E862D54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8"/>
          <a:stretch/>
        </p:blipFill>
        <p:spPr bwMode="auto">
          <a:xfrm>
            <a:off x="10945442" y="4914328"/>
            <a:ext cx="681336" cy="64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82E10-ADDE-11F8-E573-F7815A705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628" y="313966"/>
            <a:ext cx="1687339" cy="755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13D6A-8018-20AA-FD2A-D2CCA1C40A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1772" y="314064"/>
            <a:ext cx="1767923" cy="7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729EA6-0482-C39E-561A-91CB35988AD0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AA62D6-0577-A5AF-6817-4CF8F317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7F2B8B1-BFCF-47D4-D764-99BD43ACE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7" name="Rubrik 1">
            <a:extLst>
              <a:ext uri="{FF2B5EF4-FFF2-40B4-BE49-F238E27FC236}">
                <a16:creationId xmlns:a16="http://schemas.microsoft.com/office/drawing/2014/main" id="{E0B74703-6A42-CEC3-7806-1410CA7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22" y="407540"/>
            <a:ext cx="6812919" cy="3712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Östergötlands läns koldioxidbudget</a:t>
            </a:r>
            <a:b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 många emissionsfria lastbilar per år måste implementeras för att hålla budgeten? </a:t>
            </a:r>
            <a:b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Uppskattad </a:t>
            </a:r>
            <a:r>
              <a:rPr lang="sv-SE" sz="1300" dirty="0"/>
              <a:t>2022-siffra; 18 bilar per dag SE (Östergötland; 1 per dag). Alternativet bygger en klimatskuld)</a:t>
            </a:r>
            <a:endParaRPr lang="sv-SE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Tyndall Centre Logo 22 Years">
            <a:extLst>
              <a:ext uri="{FF2B5EF4-FFF2-40B4-BE49-F238E27FC236}">
                <a16:creationId xmlns:a16="http://schemas.microsoft.com/office/drawing/2014/main" id="{DC0DC297-8459-571A-4085-611DF24F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795"/>
            <a:ext cx="4102217" cy="7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imatsekretariatet">
            <a:extLst>
              <a:ext uri="{FF2B5EF4-FFF2-40B4-BE49-F238E27FC236}">
                <a16:creationId xmlns:a16="http://schemas.microsoft.com/office/drawing/2014/main" id="{623B8E1A-9539-C464-5CF5-ABE04C64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679" y="5659949"/>
            <a:ext cx="866862" cy="25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A97E0425-C9C6-6DC6-D490-A8E862D54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8"/>
          <a:stretch/>
        </p:blipFill>
        <p:spPr bwMode="auto">
          <a:xfrm>
            <a:off x="10945442" y="4914328"/>
            <a:ext cx="681336" cy="64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82E10-ADDE-11F8-E573-F7815A705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628" y="313966"/>
            <a:ext cx="1687339" cy="755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13D6A-8018-20AA-FD2A-D2CCA1C40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57" y="1129975"/>
            <a:ext cx="10447582" cy="46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6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2729EA6-0482-C39E-561A-91CB35988AD0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AA62D6-0577-A5AF-6817-4CF8F317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7F2B8B1-BFCF-47D4-D764-99BD43ACE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7" name="Rubrik 1">
            <a:extLst>
              <a:ext uri="{FF2B5EF4-FFF2-40B4-BE49-F238E27FC236}">
                <a16:creationId xmlns:a16="http://schemas.microsoft.com/office/drawing/2014/main" id="{E0B74703-6A42-CEC3-7806-1410CA73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22" y="407540"/>
            <a:ext cx="6812919" cy="3712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Östergötlands läns koldioxidbudget</a:t>
            </a:r>
            <a:br>
              <a:rPr lang="sv-SE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 många emissionsfria lastbilar per år måste implementeras för att hålla budgeten? </a:t>
            </a:r>
            <a:b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v-SE" sz="1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Uppskattad </a:t>
            </a:r>
            <a:r>
              <a:rPr lang="sv-SE" sz="1300" dirty="0"/>
              <a:t>2022-siffra; 18 bilar per dag SE (Östergötland; 1 per dag). Alternativet bygger en klimatskuld)</a:t>
            </a:r>
            <a:endParaRPr lang="sv-SE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Tyndall Centre Logo 22 Years">
            <a:extLst>
              <a:ext uri="{FF2B5EF4-FFF2-40B4-BE49-F238E27FC236}">
                <a16:creationId xmlns:a16="http://schemas.microsoft.com/office/drawing/2014/main" id="{DC0DC297-8459-571A-4085-611DF24F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1795"/>
            <a:ext cx="4102217" cy="76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limatsekretariatet">
            <a:extLst>
              <a:ext uri="{FF2B5EF4-FFF2-40B4-BE49-F238E27FC236}">
                <a16:creationId xmlns:a16="http://schemas.microsoft.com/office/drawing/2014/main" id="{623B8E1A-9539-C464-5CF5-ABE04C64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679" y="5659949"/>
            <a:ext cx="866862" cy="25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6"/>
            <a:extLst>
              <a:ext uri="{FF2B5EF4-FFF2-40B4-BE49-F238E27FC236}">
                <a16:creationId xmlns:a16="http://schemas.microsoft.com/office/drawing/2014/main" id="{A97E0425-C9C6-6DC6-D490-A8E862D54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8"/>
          <a:stretch/>
        </p:blipFill>
        <p:spPr bwMode="auto">
          <a:xfrm>
            <a:off x="10945442" y="4914328"/>
            <a:ext cx="681336" cy="64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82E10-ADDE-11F8-E573-F7815A705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69" y="1157283"/>
            <a:ext cx="10433501" cy="46704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13D6A-8018-20AA-FD2A-D2CCA1C40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1772" y="314064"/>
            <a:ext cx="1767923" cy="7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46CBB1D-C9A5-6D2C-6C74-38C569834492}"/>
              </a:ext>
            </a:extLst>
          </p:cNvPr>
          <p:cNvSpPr/>
          <p:nvPr/>
        </p:nvSpPr>
        <p:spPr>
          <a:xfrm>
            <a:off x="3600541" y="4402708"/>
            <a:ext cx="2041434" cy="1864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8E16A0-CD32-D44A-EB97-93B7AA8E1064}"/>
              </a:ext>
            </a:extLst>
          </p:cNvPr>
          <p:cNvSpPr/>
          <p:nvPr/>
        </p:nvSpPr>
        <p:spPr>
          <a:xfrm>
            <a:off x="6176138" y="4392648"/>
            <a:ext cx="2041434" cy="1864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C4CA2D-898C-CEA1-9FCB-A6DCA8C5C3CE}"/>
              </a:ext>
            </a:extLst>
          </p:cNvPr>
          <p:cNvSpPr/>
          <p:nvPr/>
        </p:nvSpPr>
        <p:spPr>
          <a:xfrm>
            <a:off x="8751737" y="4415751"/>
            <a:ext cx="2041434" cy="1864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422F0-251A-8677-05F5-D04248E6AAEB}"/>
              </a:ext>
            </a:extLst>
          </p:cNvPr>
          <p:cNvSpPr/>
          <p:nvPr/>
        </p:nvSpPr>
        <p:spPr>
          <a:xfrm>
            <a:off x="1028054" y="4392648"/>
            <a:ext cx="2047656" cy="18642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37787-F1ED-FA05-A949-4E05DBD82A33}"/>
              </a:ext>
            </a:extLst>
          </p:cNvPr>
          <p:cNvSpPr/>
          <p:nvPr/>
        </p:nvSpPr>
        <p:spPr>
          <a:xfrm>
            <a:off x="1028054" y="3631014"/>
            <a:ext cx="9765117" cy="530506"/>
          </a:xfrm>
          <a:prstGeom prst="rect">
            <a:avLst/>
          </a:prstGeom>
          <a:solidFill>
            <a:srgbClr val="EAC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5399071" cy="37121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sz="2600" dirty="0"/>
              <a:t>Why electric</a:t>
            </a:r>
            <a:r>
              <a:rPr lang="sv-SE" sz="2600" dirty="0"/>
              <a:t>?</a:t>
            </a:r>
            <a:endParaRPr lang="sv-SE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54E533-4E2C-31A3-3EDC-0F63792D390C}"/>
              </a:ext>
            </a:extLst>
          </p:cNvPr>
          <p:cNvGrpSpPr>
            <a:grpSpLocks noChangeAspect="1"/>
          </p:cNvGrpSpPr>
          <p:nvPr/>
        </p:nvGrpSpPr>
        <p:grpSpPr>
          <a:xfrm>
            <a:off x="1028054" y="1381344"/>
            <a:ext cx="2047656" cy="2047656"/>
            <a:chOff x="1332854" y="1472339"/>
            <a:chExt cx="1800000" cy="180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0515DB1-6237-40EC-448A-65F5E8F0D4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854" y="1472339"/>
              <a:ext cx="1800000" cy="1800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35A788-0854-6326-D062-01CA3E099B07}"/>
                </a:ext>
              </a:extLst>
            </p:cNvPr>
            <p:cNvSpPr txBox="1"/>
            <p:nvPr/>
          </p:nvSpPr>
          <p:spPr>
            <a:xfrm>
              <a:off x="1460754" y="1984221"/>
              <a:ext cx="1544199" cy="7304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Zero CO2,</a:t>
              </a:r>
            </a:p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reduce NOx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452116-F190-9637-0B71-1E9F493FD461}"/>
              </a:ext>
            </a:extLst>
          </p:cNvPr>
          <p:cNvGrpSpPr>
            <a:grpSpLocks noChangeAspect="1"/>
          </p:cNvGrpSpPr>
          <p:nvPr/>
        </p:nvGrpSpPr>
        <p:grpSpPr>
          <a:xfrm>
            <a:off x="6173028" y="1381344"/>
            <a:ext cx="2047656" cy="2047656"/>
            <a:chOff x="1332854" y="1472339"/>
            <a:chExt cx="1800000" cy="180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49CB85-F396-0B36-37B7-1EE996D014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854" y="1472339"/>
              <a:ext cx="1800000" cy="1800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B8C190-1275-3B89-0165-EAD9B817DE40}"/>
                </a:ext>
              </a:extLst>
            </p:cNvPr>
            <p:cNvSpPr txBox="1"/>
            <p:nvPr/>
          </p:nvSpPr>
          <p:spPr>
            <a:xfrm>
              <a:off x="1460754" y="2049173"/>
              <a:ext cx="1544199" cy="5681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Better TCO </a:t>
              </a:r>
            </a:p>
            <a:p>
              <a:pPr algn="ctr"/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</a:rPr>
                <a:t>(total cost of ownership)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67DF23-D8F1-8E0D-AFFC-E70249AFD6EA}"/>
              </a:ext>
            </a:extLst>
          </p:cNvPr>
          <p:cNvGrpSpPr>
            <a:grpSpLocks noChangeAspect="1"/>
          </p:cNvGrpSpPr>
          <p:nvPr/>
        </p:nvGrpSpPr>
        <p:grpSpPr>
          <a:xfrm>
            <a:off x="3600541" y="1381344"/>
            <a:ext cx="2047656" cy="2047656"/>
            <a:chOff x="1332854" y="1472339"/>
            <a:chExt cx="1800000" cy="180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4A00-E3DD-D537-7C12-F46B10C32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854" y="1472339"/>
              <a:ext cx="1800000" cy="1800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FBCCD9-4878-56A3-20F6-BF2821C9192B}"/>
                </a:ext>
              </a:extLst>
            </p:cNvPr>
            <p:cNvSpPr txBox="1"/>
            <p:nvPr/>
          </p:nvSpPr>
          <p:spPr>
            <a:xfrm>
              <a:off x="1460755" y="1966831"/>
              <a:ext cx="1544199" cy="7304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Silence</a:t>
              </a:r>
            </a:p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GB" sz="1400" dirty="0">
                  <a:solidFill>
                    <a:schemeClr val="bg1">
                      <a:lumMod val="95000"/>
                    </a:schemeClr>
                  </a:solidFill>
                </a:rPr>
                <a:t>(reduced noise)</a:t>
              </a:r>
              <a:endParaRPr lang="en-GB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FE3718-A911-31BB-4EC9-DD9A621B7301}"/>
              </a:ext>
            </a:extLst>
          </p:cNvPr>
          <p:cNvGrpSpPr>
            <a:grpSpLocks noChangeAspect="1"/>
          </p:cNvGrpSpPr>
          <p:nvPr/>
        </p:nvGrpSpPr>
        <p:grpSpPr>
          <a:xfrm>
            <a:off x="8745515" y="1429213"/>
            <a:ext cx="2047656" cy="2047656"/>
            <a:chOff x="1332854" y="1472339"/>
            <a:chExt cx="1800000" cy="180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903E1C-3281-2234-59CA-7A56272EE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2854" y="1472339"/>
              <a:ext cx="1800000" cy="1800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582653-C603-2BE0-95AC-BAAF88BE8EA3}"/>
                </a:ext>
              </a:extLst>
            </p:cNvPr>
            <p:cNvSpPr txBox="1"/>
            <p:nvPr/>
          </p:nvSpPr>
          <p:spPr>
            <a:xfrm>
              <a:off x="1460755" y="1845097"/>
              <a:ext cx="1544199" cy="10551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>
                      <a:lumMod val="95000"/>
                    </a:schemeClr>
                  </a:solidFill>
                </a:rPr>
                <a:t>Transport efficiency </a:t>
              </a:r>
            </a:p>
            <a:p>
              <a:pPr algn="ctr"/>
              <a:r>
                <a:rPr lang="en-GB" sz="1200" dirty="0">
                  <a:solidFill>
                    <a:schemeClr val="bg1">
                      <a:lumMod val="95000"/>
                    </a:schemeClr>
                  </a:solidFill>
                </a:rPr>
                <a:t>(new possible operation areas)</a:t>
              </a:r>
              <a:endParaRPr lang="en-GB" sz="2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0" name="Rubrik 1">
            <a:extLst>
              <a:ext uri="{FF2B5EF4-FFF2-40B4-BE49-F238E27FC236}">
                <a16:creationId xmlns:a16="http://schemas.microsoft.com/office/drawing/2014/main" id="{3906BEFA-B026-BC2C-8DB6-23B7F6989C3D}"/>
              </a:ext>
            </a:extLst>
          </p:cNvPr>
          <p:cNvSpPr txBox="1">
            <a:spLocks/>
          </p:cNvSpPr>
          <p:nvPr/>
        </p:nvSpPr>
        <p:spPr>
          <a:xfrm>
            <a:off x="4903776" y="3679279"/>
            <a:ext cx="1886700" cy="496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generate / enables</a:t>
            </a:r>
            <a:endParaRPr lang="sv-SE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F2D96D-D346-7C4C-2EDF-2877DB0579C0}"/>
              </a:ext>
            </a:extLst>
          </p:cNvPr>
          <p:cNvSpPr txBox="1"/>
          <p:nvPr/>
        </p:nvSpPr>
        <p:spPr>
          <a:xfrm>
            <a:off x="1081213" y="4460993"/>
            <a:ext cx="2153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Liveable air</a:t>
            </a:r>
          </a:p>
          <a:p>
            <a:endParaRPr lang="en-GB" sz="1400" dirty="0">
              <a:latin typeface="+mj-lt"/>
            </a:endParaRPr>
          </a:p>
          <a:p>
            <a:r>
              <a:rPr lang="en-GB" sz="1400" dirty="0">
                <a:latin typeface="+mj-lt"/>
              </a:rPr>
              <a:t>Succeed </a:t>
            </a:r>
            <a:r>
              <a:rPr lang="en-US" sz="1400" dirty="0">
                <a:latin typeface="+mj-lt"/>
              </a:rPr>
              <a:t>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SDG 2030’s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2045 goals (SE)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Less life cycle environmental footprint</a:t>
            </a:r>
          </a:p>
          <a:p>
            <a:endParaRPr lang="en-GB" sz="14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B6D19B-AD80-49E2-A05C-B38F5BF2638C}"/>
              </a:ext>
            </a:extLst>
          </p:cNvPr>
          <p:cNvSpPr txBox="1"/>
          <p:nvPr/>
        </p:nvSpPr>
        <p:spPr>
          <a:xfrm>
            <a:off x="3685877" y="4460993"/>
            <a:ext cx="2153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Attractive employment</a:t>
            </a:r>
          </a:p>
          <a:p>
            <a:endParaRPr lang="en-GB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Liveable and attractive cities / communities</a:t>
            </a:r>
          </a:p>
          <a:p>
            <a:endParaRPr lang="en-GB" sz="14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3E958A-B56B-3585-DB43-2DC78ECA4EFE}"/>
              </a:ext>
            </a:extLst>
          </p:cNvPr>
          <p:cNvSpPr txBox="1"/>
          <p:nvPr/>
        </p:nvSpPr>
        <p:spPr>
          <a:xfrm>
            <a:off x="6218315" y="4423318"/>
            <a:ext cx="2032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Incitement for sustainable transformation</a:t>
            </a:r>
          </a:p>
          <a:p>
            <a:endParaRPr lang="en-GB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Economic health in transport sector</a:t>
            </a:r>
          </a:p>
          <a:p>
            <a:endParaRPr lang="en-GB" sz="1400" dirty="0">
              <a:latin typeface="+mj-lt"/>
            </a:endParaRPr>
          </a:p>
          <a:p>
            <a:endParaRPr lang="en-GB" sz="14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D8E61D-D2FE-DE51-6148-6738E256AF2A}"/>
              </a:ext>
            </a:extLst>
          </p:cNvPr>
          <p:cNvSpPr txBox="1"/>
          <p:nvPr/>
        </p:nvSpPr>
        <p:spPr>
          <a:xfrm>
            <a:off x="8885531" y="4424049"/>
            <a:ext cx="203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Economic health in transport sector</a:t>
            </a:r>
          </a:p>
          <a:p>
            <a:endParaRPr lang="en-US" sz="1400" dirty="0">
              <a:latin typeface="+mj-lt"/>
            </a:endParaRPr>
          </a:p>
          <a:p>
            <a:r>
              <a:rPr lang="en-GB" sz="1400" dirty="0">
                <a:latin typeface="+mj-lt"/>
              </a:rPr>
              <a:t>Shift time deliveries</a:t>
            </a:r>
          </a:p>
          <a:p>
            <a:endParaRPr lang="en-GB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Enabler to shift in between transport sectors</a:t>
            </a:r>
          </a:p>
          <a:p>
            <a:endParaRPr lang="en-GB" sz="1400" dirty="0">
              <a:latin typeface="+mj-lt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5F2BAC5-A8C4-B3F3-86AB-FCC2A1BF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5399071" cy="3712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z="2400" dirty="0"/>
              <a:t>Försäljningsprognos</a:t>
            </a:r>
            <a:endParaRPr lang="sv-SE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344704-B428-9E79-B6F8-5DFC68AAE956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2ADF3F-1B90-5F85-553A-261CB1F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02741E8-B87C-24ED-1CE3-4BC131DE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6" name="Rubrik 1">
            <a:extLst>
              <a:ext uri="{FF2B5EF4-FFF2-40B4-BE49-F238E27FC236}">
                <a16:creationId xmlns:a16="http://schemas.microsoft.com/office/drawing/2014/main" id="{2E42324B-6E83-241A-4ACE-88B3C5013E3A}"/>
              </a:ext>
            </a:extLst>
          </p:cNvPr>
          <p:cNvSpPr txBox="1">
            <a:spLocks/>
          </p:cNvSpPr>
          <p:nvPr/>
        </p:nvSpPr>
        <p:spPr>
          <a:xfrm>
            <a:off x="1820486" y="1132371"/>
            <a:ext cx="1861497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2022 augusti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D78E64C2-0A87-A389-463A-0AC096FFB8C7}"/>
              </a:ext>
            </a:extLst>
          </p:cNvPr>
          <p:cNvSpPr txBox="1">
            <a:spLocks/>
          </p:cNvSpPr>
          <p:nvPr/>
        </p:nvSpPr>
        <p:spPr>
          <a:xfrm>
            <a:off x="6971607" y="1227842"/>
            <a:ext cx="1149196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2030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84B7EC-D3CC-C6CE-61C6-ACD158205864}"/>
              </a:ext>
            </a:extLst>
          </p:cNvPr>
          <p:cNvSpPr/>
          <p:nvPr/>
        </p:nvSpPr>
        <p:spPr>
          <a:xfrm>
            <a:off x="859536" y="1666836"/>
            <a:ext cx="2499360" cy="2466252"/>
          </a:xfrm>
          <a:prstGeom prst="ellipse">
            <a:avLst/>
          </a:prstGeom>
          <a:solidFill>
            <a:srgbClr val="BE6E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F70FFDAE-D1C1-E9EF-5274-59125302CF76}"/>
              </a:ext>
            </a:extLst>
          </p:cNvPr>
          <p:cNvSpPr txBox="1">
            <a:spLocks/>
          </p:cNvSpPr>
          <p:nvPr/>
        </p:nvSpPr>
        <p:spPr>
          <a:xfrm>
            <a:off x="1345019" y="2097175"/>
            <a:ext cx="1839518" cy="711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3600" dirty="0">
                <a:solidFill>
                  <a:schemeClr val="bg1">
                    <a:lumMod val="95000"/>
                  </a:schemeClr>
                </a:solidFill>
              </a:rPr>
              <a:t>10 300</a:t>
            </a:r>
          </a:p>
        </p:txBody>
      </p:sp>
      <p:sp>
        <p:nvSpPr>
          <p:cNvPr id="10" name="Rubrik 1">
            <a:extLst>
              <a:ext uri="{FF2B5EF4-FFF2-40B4-BE49-F238E27FC236}">
                <a16:creationId xmlns:a16="http://schemas.microsoft.com/office/drawing/2014/main" id="{6B86CD4F-0E45-4255-19CD-1517C1903B16}"/>
              </a:ext>
            </a:extLst>
          </p:cNvPr>
          <p:cNvSpPr txBox="1">
            <a:spLocks/>
          </p:cNvSpPr>
          <p:nvPr/>
        </p:nvSpPr>
        <p:spPr>
          <a:xfrm>
            <a:off x="991337" y="2752423"/>
            <a:ext cx="2235758" cy="79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400" dirty="0">
                <a:solidFill>
                  <a:schemeClr val="bg1">
                    <a:lumMod val="95000"/>
                  </a:schemeClr>
                </a:solidFill>
              </a:rPr>
              <a:t>Lätta laddbara lastbilar i trafik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606CB7-1299-C589-FCAC-8DB2696FB065}"/>
              </a:ext>
            </a:extLst>
          </p:cNvPr>
          <p:cNvSpPr/>
          <p:nvPr/>
        </p:nvSpPr>
        <p:spPr>
          <a:xfrm>
            <a:off x="2278795" y="3330301"/>
            <a:ext cx="2499360" cy="2466252"/>
          </a:xfrm>
          <a:prstGeom prst="ellipse">
            <a:avLst/>
          </a:prstGeom>
          <a:solidFill>
            <a:srgbClr val="BE6EB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ubrik 1">
            <a:extLst>
              <a:ext uri="{FF2B5EF4-FFF2-40B4-BE49-F238E27FC236}">
                <a16:creationId xmlns:a16="http://schemas.microsoft.com/office/drawing/2014/main" id="{7102A0D2-FDE8-AD1A-BE17-45704457AE9F}"/>
              </a:ext>
            </a:extLst>
          </p:cNvPr>
          <p:cNvSpPr txBox="1">
            <a:spLocks/>
          </p:cNvSpPr>
          <p:nvPr/>
        </p:nvSpPr>
        <p:spPr>
          <a:xfrm>
            <a:off x="2570938" y="3789232"/>
            <a:ext cx="1839518" cy="7118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600" dirty="0">
                <a:solidFill>
                  <a:schemeClr val="bg1">
                    <a:lumMod val="95000"/>
                  </a:schemeClr>
                </a:solidFill>
              </a:rPr>
              <a:t>148</a:t>
            </a:r>
          </a:p>
        </p:txBody>
      </p:sp>
      <p:sp>
        <p:nvSpPr>
          <p:cNvPr id="13" name="Rubrik 1">
            <a:extLst>
              <a:ext uri="{FF2B5EF4-FFF2-40B4-BE49-F238E27FC236}">
                <a16:creationId xmlns:a16="http://schemas.microsoft.com/office/drawing/2014/main" id="{A707EBF3-C4B6-1101-F476-C080B24695E0}"/>
              </a:ext>
            </a:extLst>
          </p:cNvPr>
          <p:cNvSpPr txBox="1">
            <a:spLocks/>
          </p:cNvSpPr>
          <p:nvPr/>
        </p:nvSpPr>
        <p:spPr>
          <a:xfrm>
            <a:off x="2410596" y="4415888"/>
            <a:ext cx="2235758" cy="79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400" dirty="0">
                <a:solidFill>
                  <a:schemeClr val="bg1">
                    <a:lumMod val="95000"/>
                  </a:schemeClr>
                </a:solidFill>
              </a:rPr>
              <a:t>Tunga laddbara lastbilar i trafik</a:t>
            </a:r>
          </a:p>
        </p:txBody>
      </p:sp>
      <p:sp>
        <p:nvSpPr>
          <p:cNvPr id="15" name="Rubrik 1">
            <a:extLst>
              <a:ext uri="{FF2B5EF4-FFF2-40B4-BE49-F238E27FC236}">
                <a16:creationId xmlns:a16="http://schemas.microsoft.com/office/drawing/2014/main" id="{2172829D-9BB0-F78F-7757-7F288C66A39F}"/>
              </a:ext>
            </a:extLst>
          </p:cNvPr>
          <p:cNvSpPr txBox="1">
            <a:spLocks/>
          </p:cNvSpPr>
          <p:nvPr/>
        </p:nvSpPr>
        <p:spPr>
          <a:xfrm>
            <a:off x="5847126" y="4129865"/>
            <a:ext cx="3491946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Nybilsförsäljning 60 %</a:t>
            </a:r>
          </a:p>
          <a:p>
            <a:r>
              <a:rPr lang="sv-SE" sz="2400" dirty="0"/>
              <a:t>Totalt 16 000 BEV ( 19%)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2B067F7C-BC5C-44BD-15E2-4F8C5CC3274D}"/>
              </a:ext>
            </a:extLst>
          </p:cNvPr>
          <p:cNvSpPr txBox="1">
            <a:spLocks/>
          </p:cNvSpPr>
          <p:nvPr/>
        </p:nvSpPr>
        <p:spPr>
          <a:xfrm>
            <a:off x="5828839" y="3659254"/>
            <a:ext cx="3022554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Tunga lastbilar</a:t>
            </a: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A00B3D66-B106-0D36-E323-F0A990EF1DC3}"/>
              </a:ext>
            </a:extLst>
          </p:cNvPr>
          <p:cNvSpPr txBox="1">
            <a:spLocks/>
          </p:cNvSpPr>
          <p:nvPr/>
        </p:nvSpPr>
        <p:spPr>
          <a:xfrm>
            <a:off x="5828838" y="2557824"/>
            <a:ext cx="3607769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Nybilsförsäljning 80 %</a:t>
            </a:r>
          </a:p>
          <a:p>
            <a:r>
              <a:rPr lang="sv-SE" sz="2400" dirty="0"/>
              <a:t>Totalt 230 000 BEV ( 30%)</a:t>
            </a:r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349B9504-70FE-5A42-B844-1806DAA0CDF3}"/>
              </a:ext>
            </a:extLst>
          </p:cNvPr>
          <p:cNvSpPr txBox="1">
            <a:spLocks/>
          </p:cNvSpPr>
          <p:nvPr/>
        </p:nvSpPr>
        <p:spPr>
          <a:xfrm>
            <a:off x="5810552" y="2087213"/>
            <a:ext cx="3022554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400" dirty="0"/>
              <a:t>Lätta lastbilar</a:t>
            </a:r>
          </a:p>
        </p:txBody>
      </p:sp>
      <p:sp>
        <p:nvSpPr>
          <p:cNvPr id="20" name="Rubrik 1">
            <a:extLst>
              <a:ext uri="{FF2B5EF4-FFF2-40B4-BE49-F238E27FC236}">
                <a16:creationId xmlns:a16="http://schemas.microsoft.com/office/drawing/2014/main" id="{2376E19F-5128-81A4-E76F-4FF49B43E86B}"/>
              </a:ext>
            </a:extLst>
          </p:cNvPr>
          <p:cNvSpPr txBox="1">
            <a:spLocks/>
          </p:cNvSpPr>
          <p:nvPr/>
        </p:nvSpPr>
        <p:spPr>
          <a:xfrm>
            <a:off x="5902570" y="5414159"/>
            <a:ext cx="3491946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200" dirty="0"/>
              <a:t>Påverkan på energisystemet. </a:t>
            </a:r>
          </a:p>
          <a:p>
            <a:r>
              <a:rPr lang="sv-SE" sz="1200" dirty="0"/>
              <a:t>ScandElivery påvisar att lätta lastbilar kommer stå för den största påverkan. </a:t>
            </a:r>
          </a:p>
          <a:p>
            <a:r>
              <a:rPr lang="sv-SE" sz="1200" dirty="0"/>
              <a:t>Effektpåverkan: Skåne +300 MW på totala 2400 MW. Dock kan effekten planeras till andra tider så effekttoppspåverkan blir mindre.</a:t>
            </a:r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476C958A-DCFD-B754-EE9B-AE6EFC8AE9F2}"/>
              </a:ext>
            </a:extLst>
          </p:cNvPr>
          <p:cNvSpPr txBox="1">
            <a:spLocks/>
          </p:cNvSpPr>
          <p:nvPr/>
        </p:nvSpPr>
        <p:spPr>
          <a:xfrm>
            <a:off x="9765792" y="3002747"/>
            <a:ext cx="2310384" cy="1084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1200" dirty="0"/>
              <a:t>Når vi 2030-målen med den utvecklingsprognosen?</a:t>
            </a:r>
          </a:p>
          <a:p>
            <a:endParaRPr lang="sv-SE" sz="1200" dirty="0"/>
          </a:p>
          <a:p>
            <a:r>
              <a:rPr lang="sv-SE" sz="1200" dirty="0"/>
              <a:t>Fossilfria förbränningsmotorer ska viktas in i prognosen</a:t>
            </a:r>
          </a:p>
        </p:txBody>
      </p:sp>
    </p:spTree>
    <p:extLst>
      <p:ext uri="{BB962C8B-B14F-4D97-AF65-F5344CB8AC3E}">
        <p14:creationId xmlns:p14="http://schemas.microsoft.com/office/powerpoint/2010/main" val="306287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67AE95C-D388-3D34-A8E6-EE2A01D74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6" r="7780" b="43046"/>
          <a:stretch/>
        </p:blipFill>
        <p:spPr>
          <a:xfrm>
            <a:off x="4988204" y="1822608"/>
            <a:ext cx="4342938" cy="56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9341897" cy="3712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Mockup - inspiration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FAD085-88DF-7729-18B7-9BFF2D55C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344704-B428-9E79-B6F8-5DFC68AAE956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2ADF3F-1B90-5F85-553A-261CB1F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02741E8-B87C-24ED-1CE3-4BC131DE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sp>
        <p:nvSpPr>
          <p:cNvPr id="7" name="Rubrik 1">
            <a:extLst>
              <a:ext uri="{FF2B5EF4-FFF2-40B4-BE49-F238E27FC236}">
                <a16:creationId xmlns:a16="http://schemas.microsoft.com/office/drawing/2014/main" id="{9EEBAFB1-F79F-6E9A-F832-40FCF1FEA268}"/>
              </a:ext>
            </a:extLst>
          </p:cNvPr>
          <p:cNvSpPr txBox="1">
            <a:spLocks/>
          </p:cNvSpPr>
          <p:nvPr/>
        </p:nvSpPr>
        <p:spPr>
          <a:xfrm>
            <a:off x="448055" y="1089966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Vehicle type</a:t>
            </a:r>
          </a:p>
        </p:txBody>
      </p:sp>
      <p:pic>
        <p:nvPicPr>
          <p:cNvPr id="9" name="Graphic 8" descr="Truck outline">
            <a:extLst>
              <a:ext uri="{FF2B5EF4-FFF2-40B4-BE49-F238E27FC236}">
                <a16:creationId xmlns:a16="http://schemas.microsoft.com/office/drawing/2014/main" id="{85399E5C-3EAF-25D1-21AB-0820EB64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519" y="1461179"/>
            <a:ext cx="579996" cy="579996"/>
          </a:xfrm>
          <a:prstGeom prst="rect">
            <a:avLst/>
          </a:prstGeom>
        </p:spPr>
      </p:pic>
      <p:pic>
        <p:nvPicPr>
          <p:cNvPr id="10" name="Graphic 9" descr="Truck outline">
            <a:extLst>
              <a:ext uri="{FF2B5EF4-FFF2-40B4-BE49-F238E27FC236}">
                <a16:creationId xmlns:a16="http://schemas.microsoft.com/office/drawing/2014/main" id="{CB083673-65DF-3708-C617-9A40AE008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5018" y="1461179"/>
            <a:ext cx="836119" cy="5799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6BD4A-59AF-1B92-08CD-3174A65EC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826" y="1461179"/>
            <a:ext cx="1324834" cy="579996"/>
          </a:xfrm>
          <a:prstGeom prst="rect">
            <a:avLst/>
          </a:prstGeom>
        </p:spPr>
      </p:pic>
      <p:sp>
        <p:nvSpPr>
          <p:cNvPr id="15" name="Rubrik 1">
            <a:extLst>
              <a:ext uri="{FF2B5EF4-FFF2-40B4-BE49-F238E27FC236}">
                <a16:creationId xmlns:a16="http://schemas.microsoft.com/office/drawing/2014/main" id="{5B87DBB2-E517-D667-031B-C7134547064C}"/>
              </a:ext>
            </a:extLst>
          </p:cNvPr>
          <p:cNvSpPr txBox="1">
            <a:spLocks/>
          </p:cNvSpPr>
          <p:nvPr/>
        </p:nvSpPr>
        <p:spPr>
          <a:xfrm>
            <a:off x="483594" y="1935883"/>
            <a:ext cx="792499" cy="653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/>
              <a:t>Local, short distance</a:t>
            </a:r>
          </a:p>
          <a:p>
            <a:r>
              <a:rPr lang="en-GB" sz="1050" dirty="0"/>
              <a:t>7,5-12 ton</a:t>
            </a:r>
          </a:p>
        </p:txBody>
      </p:sp>
      <p:sp>
        <p:nvSpPr>
          <p:cNvPr id="17" name="Rubrik 1">
            <a:extLst>
              <a:ext uri="{FF2B5EF4-FFF2-40B4-BE49-F238E27FC236}">
                <a16:creationId xmlns:a16="http://schemas.microsoft.com/office/drawing/2014/main" id="{74550AB1-46B2-8B7D-3DB1-302453ADC544}"/>
              </a:ext>
            </a:extLst>
          </p:cNvPr>
          <p:cNvSpPr txBox="1">
            <a:spLocks/>
          </p:cNvSpPr>
          <p:nvPr/>
        </p:nvSpPr>
        <p:spPr>
          <a:xfrm>
            <a:off x="1380557" y="1935883"/>
            <a:ext cx="792499" cy="653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/>
              <a:t>Regional, middle distance</a:t>
            </a:r>
          </a:p>
          <a:p>
            <a:r>
              <a:rPr lang="en-GB" sz="1050" dirty="0"/>
              <a:t>12-26 ton</a:t>
            </a:r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BDC22F34-1EBC-30AA-C61E-B0707AB56B1A}"/>
              </a:ext>
            </a:extLst>
          </p:cNvPr>
          <p:cNvSpPr txBox="1">
            <a:spLocks/>
          </p:cNvSpPr>
          <p:nvPr/>
        </p:nvSpPr>
        <p:spPr>
          <a:xfrm>
            <a:off x="2418522" y="1935883"/>
            <a:ext cx="792499" cy="6534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050" dirty="0"/>
              <a:t>Long haul, long distance</a:t>
            </a:r>
          </a:p>
          <a:p>
            <a:r>
              <a:rPr lang="en-GB" sz="1050" dirty="0"/>
              <a:t>26- ton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1F805B-EB97-D3D4-6B05-CCAFC62E177E}"/>
              </a:ext>
            </a:extLst>
          </p:cNvPr>
          <p:cNvSpPr/>
          <p:nvPr/>
        </p:nvSpPr>
        <p:spPr>
          <a:xfrm>
            <a:off x="483594" y="1461179"/>
            <a:ext cx="792499" cy="1357522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D532CE-0AE5-5FB9-5475-0547FF7E98DA}"/>
              </a:ext>
            </a:extLst>
          </p:cNvPr>
          <p:cNvSpPr/>
          <p:nvPr/>
        </p:nvSpPr>
        <p:spPr>
          <a:xfrm>
            <a:off x="1345018" y="1461179"/>
            <a:ext cx="920010" cy="1357522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F7C1B1-F03C-65AE-35E7-5ED6D88CEE41}"/>
              </a:ext>
            </a:extLst>
          </p:cNvPr>
          <p:cNvSpPr/>
          <p:nvPr/>
        </p:nvSpPr>
        <p:spPr>
          <a:xfrm>
            <a:off x="2354766" y="1461179"/>
            <a:ext cx="1470614" cy="1357522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ubrik 1">
            <a:extLst>
              <a:ext uri="{FF2B5EF4-FFF2-40B4-BE49-F238E27FC236}">
                <a16:creationId xmlns:a16="http://schemas.microsoft.com/office/drawing/2014/main" id="{76BBDBE6-B3E1-5B79-A15C-DB471D4BF485}"/>
              </a:ext>
            </a:extLst>
          </p:cNvPr>
          <p:cNvSpPr txBox="1">
            <a:spLocks/>
          </p:cNvSpPr>
          <p:nvPr/>
        </p:nvSpPr>
        <p:spPr>
          <a:xfrm>
            <a:off x="486032" y="3185969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Behaviours: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DF3E4-6DA3-2DFC-461A-FCEC077750E9}"/>
              </a:ext>
            </a:extLst>
          </p:cNvPr>
          <p:cNvSpPr/>
          <p:nvPr/>
        </p:nvSpPr>
        <p:spPr>
          <a:xfrm>
            <a:off x="552519" y="3598259"/>
            <a:ext cx="2658502" cy="371213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Depreciation; 5-8 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2ADA2A-8B17-3773-0C1A-8C30F1A741EE}"/>
              </a:ext>
            </a:extLst>
          </p:cNvPr>
          <p:cNvSpPr/>
          <p:nvPr/>
        </p:nvSpPr>
        <p:spPr>
          <a:xfrm>
            <a:off x="552519" y="4036142"/>
            <a:ext cx="2658502" cy="371213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Days per week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129AD4-AE30-52AB-0C14-AE9B082501E0}"/>
              </a:ext>
            </a:extLst>
          </p:cNvPr>
          <p:cNvSpPr/>
          <p:nvPr/>
        </p:nvSpPr>
        <p:spPr>
          <a:xfrm>
            <a:off x="552519" y="4474025"/>
            <a:ext cx="2658502" cy="371213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Hours per working day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F5B2F4-2944-B782-859F-74B83CB7D91D}"/>
              </a:ext>
            </a:extLst>
          </p:cNvPr>
          <p:cNvSpPr/>
          <p:nvPr/>
        </p:nvSpPr>
        <p:spPr>
          <a:xfrm>
            <a:off x="552519" y="4911908"/>
            <a:ext cx="2658502" cy="371213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Distance, KM per working day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0C448-C833-0470-D156-92A53A9DB71B}"/>
              </a:ext>
            </a:extLst>
          </p:cNvPr>
          <p:cNvSpPr/>
          <p:nvPr/>
        </p:nvSpPr>
        <p:spPr>
          <a:xfrm>
            <a:off x="552519" y="5349792"/>
            <a:ext cx="2658502" cy="371213"/>
          </a:xfrm>
          <a:prstGeom prst="rect">
            <a:avLst/>
          </a:prstGeom>
          <a:noFill/>
          <a:ln>
            <a:solidFill>
              <a:srgbClr val="AF37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Distance, KM per working day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8E1A07F-271E-371F-815D-2336B859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3" t="81567" r="15446" b="6652"/>
          <a:stretch/>
        </p:blipFill>
        <p:spPr>
          <a:xfrm>
            <a:off x="5719870" y="4631654"/>
            <a:ext cx="3611271" cy="512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FD6FE7-35FD-65EA-99B2-B07DBC572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6" r="7780" b="43046"/>
          <a:stretch/>
        </p:blipFill>
        <p:spPr>
          <a:xfrm>
            <a:off x="5107856" y="3216043"/>
            <a:ext cx="4390901" cy="56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81965F-7C84-EA6A-36C8-5ECE63F5F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17" r="21941" b="21983"/>
          <a:stretch/>
        </p:blipFill>
        <p:spPr>
          <a:xfrm>
            <a:off x="5119004" y="3864282"/>
            <a:ext cx="4031826" cy="626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33F0489-1FA7-CDBD-6E9A-3BCBEC8A9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86" r="7780" b="43046"/>
          <a:stretch/>
        </p:blipFill>
        <p:spPr>
          <a:xfrm>
            <a:off x="5119003" y="2532152"/>
            <a:ext cx="4763227" cy="568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494EA8-A52A-10AE-D9BD-BC640BA56607}"/>
              </a:ext>
            </a:extLst>
          </p:cNvPr>
          <p:cNvCxnSpPr>
            <a:cxnSpLocks/>
          </p:cNvCxnSpPr>
          <p:nvPr/>
        </p:nvCxnSpPr>
        <p:spPr>
          <a:xfrm flipH="1">
            <a:off x="9851377" y="1317730"/>
            <a:ext cx="33272" cy="3958318"/>
          </a:xfrm>
          <a:prstGeom prst="line">
            <a:avLst/>
          </a:prstGeom>
          <a:ln w="28575">
            <a:solidFill>
              <a:srgbClr val="AF37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CF3698-1A03-91A3-532E-8C41B0BBEFB0}"/>
              </a:ext>
            </a:extLst>
          </p:cNvPr>
          <p:cNvSpPr/>
          <p:nvPr/>
        </p:nvSpPr>
        <p:spPr>
          <a:xfrm>
            <a:off x="4988204" y="5309680"/>
            <a:ext cx="1938897" cy="105481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Results: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Detail list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Climate footprint</a:t>
            </a:r>
          </a:p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Life cycle calculation</a:t>
            </a:r>
          </a:p>
          <a:p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44901E-EF34-7E3C-1052-6592F773E4BA}"/>
              </a:ext>
            </a:extLst>
          </p:cNvPr>
          <p:cNvSpPr/>
          <p:nvPr/>
        </p:nvSpPr>
        <p:spPr>
          <a:xfrm>
            <a:off x="4840449" y="1756343"/>
            <a:ext cx="929365" cy="6604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 Gas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138D8E-DA4A-AFCC-D87F-0B00EE450588}"/>
              </a:ext>
            </a:extLst>
          </p:cNvPr>
          <p:cNvSpPr/>
          <p:nvPr/>
        </p:nvSpPr>
        <p:spPr>
          <a:xfrm>
            <a:off x="4840449" y="2492664"/>
            <a:ext cx="929365" cy="6604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Fossil Diesel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5A3A8C-6463-4D29-A0EA-57B08546A25B}"/>
              </a:ext>
            </a:extLst>
          </p:cNvPr>
          <p:cNvSpPr/>
          <p:nvPr/>
        </p:nvSpPr>
        <p:spPr>
          <a:xfrm>
            <a:off x="4835972" y="3214299"/>
            <a:ext cx="929365" cy="6604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Fossil free, HVO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5258F6-F001-5B26-B24D-4AD8D91730E4}"/>
              </a:ext>
            </a:extLst>
          </p:cNvPr>
          <p:cNvSpPr/>
          <p:nvPr/>
        </p:nvSpPr>
        <p:spPr>
          <a:xfrm>
            <a:off x="4835971" y="3903268"/>
            <a:ext cx="929365" cy="66049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E-Truck</a:t>
            </a:r>
          </a:p>
        </p:txBody>
      </p:sp>
      <p:sp>
        <p:nvSpPr>
          <p:cNvPr id="46" name="Rubrik 1">
            <a:extLst>
              <a:ext uri="{FF2B5EF4-FFF2-40B4-BE49-F238E27FC236}">
                <a16:creationId xmlns:a16="http://schemas.microsoft.com/office/drawing/2014/main" id="{9E36C016-A577-C118-6611-2D82F58EEB5F}"/>
              </a:ext>
            </a:extLst>
          </p:cNvPr>
          <p:cNvSpPr txBox="1">
            <a:spLocks/>
          </p:cNvSpPr>
          <p:nvPr/>
        </p:nvSpPr>
        <p:spPr>
          <a:xfrm>
            <a:off x="4723505" y="769123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RESULTS</a:t>
            </a:r>
          </a:p>
        </p:txBody>
      </p:sp>
      <p:sp>
        <p:nvSpPr>
          <p:cNvPr id="47" name="Rubrik 1">
            <a:extLst>
              <a:ext uri="{FF2B5EF4-FFF2-40B4-BE49-F238E27FC236}">
                <a16:creationId xmlns:a16="http://schemas.microsoft.com/office/drawing/2014/main" id="{FC157349-902C-D63D-0302-E01D94C4B765}"/>
              </a:ext>
            </a:extLst>
          </p:cNvPr>
          <p:cNvSpPr txBox="1">
            <a:spLocks/>
          </p:cNvSpPr>
          <p:nvPr/>
        </p:nvSpPr>
        <p:spPr>
          <a:xfrm>
            <a:off x="4748936" y="1195683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Cost parameters</a:t>
            </a:r>
          </a:p>
        </p:txBody>
      </p:sp>
      <p:sp>
        <p:nvSpPr>
          <p:cNvPr id="49" name="Rubrik 1">
            <a:extLst>
              <a:ext uri="{FF2B5EF4-FFF2-40B4-BE49-F238E27FC236}">
                <a16:creationId xmlns:a16="http://schemas.microsoft.com/office/drawing/2014/main" id="{3A02A39B-207A-FF15-FA68-CCCF75D3F18A}"/>
              </a:ext>
            </a:extLst>
          </p:cNvPr>
          <p:cNvSpPr txBox="1">
            <a:spLocks/>
          </p:cNvSpPr>
          <p:nvPr/>
        </p:nvSpPr>
        <p:spPr>
          <a:xfrm>
            <a:off x="9941864" y="1379964"/>
            <a:ext cx="1961771" cy="371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800" dirty="0"/>
              <a:t>Climate footprint</a:t>
            </a:r>
          </a:p>
          <a:p>
            <a:pPr algn="ctr"/>
            <a:r>
              <a:rPr lang="en-GB" sz="1100" dirty="0"/>
              <a:t>(tail emission)</a:t>
            </a:r>
          </a:p>
        </p:txBody>
      </p:sp>
      <p:pic>
        <p:nvPicPr>
          <p:cNvPr id="50" name="Graphic 49" descr="Truck outline">
            <a:extLst>
              <a:ext uri="{FF2B5EF4-FFF2-40B4-BE49-F238E27FC236}">
                <a16:creationId xmlns:a16="http://schemas.microsoft.com/office/drawing/2014/main" id="{C78EA65A-D9A5-C45B-916F-F0D5CFBC3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0834" y="778042"/>
            <a:ext cx="579996" cy="579996"/>
          </a:xfrm>
          <a:prstGeom prst="rect">
            <a:avLst/>
          </a:prstGeom>
        </p:spPr>
      </p:pic>
      <p:pic>
        <p:nvPicPr>
          <p:cNvPr id="1026" name="Picture 2" descr="Corporate Carbon Footprint | TÜV NORD">
            <a:extLst>
              <a:ext uri="{FF2B5EF4-FFF2-40B4-BE49-F238E27FC236}">
                <a16:creationId xmlns:a16="http://schemas.microsoft.com/office/drawing/2014/main" id="{266B934C-A934-56C7-4979-A6D42092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952" y="161049"/>
            <a:ext cx="1802324" cy="11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ubrik 1">
            <a:extLst>
              <a:ext uri="{FF2B5EF4-FFF2-40B4-BE49-F238E27FC236}">
                <a16:creationId xmlns:a16="http://schemas.microsoft.com/office/drawing/2014/main" id="{F4D83542-9B42-4BAA-B59B-A6459707222A}"/>
              </a:ext>
            </a:extLst>
          </p:cNvPr>
          <p:cNvSpPr txBox="1">
            <a:spLocks/>
          </p:cNvSpPr>
          <p:nvPr/>
        </p:nvSpPr>
        <p:spPr>
          <a:xfrm>
            <a:off x="10196885" y="2630834"/>
            <a:ext cx="1395391" cy="3712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100</a:t>
            </a:r>
          </a:p>
        </p:txBody>
      </p:sp>
      <p:sp>
        <p:nvSpPr>
          <p:cNvPr id="52" name="Rubrik 1">
            <a:extLst>
              <a:ext uri="{FF2B5EF4-FFF2-40B4-BE49-F238E27FC236}">
                <a16:creationId xmlns:a16="http://schemas.microsoft.com/office/drawing/2014/main" id="{20D77F9B-20C6-A702-CCAC-7546AD7F026A}"/>
              </a:ext>
            </a:extLst>
          </p:cNvPr>
          <p:cNvSpPr txBox="1">
            <a:spLocks/>
          </p:cNvSpPr>
          <p:nvPr/>
        </p:nvSpPr>
        <p:spPr>
          <a:xfrm>
            <a:off x="10196885" y="3991935"/>
            <a:ext cx="212557" cy="3712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</a:p>
        </p:txBody>
      </p:sp>
      <p:sp>
        <p:nvSpPr>
          <p:cNvPr id="53" name="Rubrik 1">
            <a:extLst>
              <a:ext uri="{FF2B5EF4-FFF2-40B4-BE49-F238E27FC236}">
                <a16:creationId xmlns:a16="http://schemas.microsoft.com/office/drawing/2014/main" id="{076167F7-09A0-2E72-F624-2ED90533EADA}"/>
              </a:ext>
            </a:extLst>
          </p:cNvPr>
          <p:cNvSpPr txBox="1">
            <a:spLocks/>
          </p:cNvSpPr>
          <p:nvPr/>
        </p:nvSpPr>
        <p:spPr>
          <a:xfrm>
            <a:off x="10196884" y="3318317"/>
            <a:ext cx="381633" cy="3712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</a:p>
        </p:txBody>
      </p:sp>
      <p:sp>
        <p:nvSpPr>
          <p:cNvPr id="54" name="Rubrik 1">
            <a:extLst>
              <a:ext uri="{FF2B5EF4-FFF2-40B4-BE49-F238E27FC236}">
                <a16:creationId xmlns:a16="http://schemas.microsoft.com/office/drawing/2014/main" id="{42B5083C-622E-1CDC-84D4-D1CC9D4A30F4}"/>
              </a:ext>
            </a:extLst>
          </p:cNvPr>
          <p:cNvSpPr txBox="1">
            <a:spLocks/>
          </p:cNvSpPr>
          <p:nvPr/>
        </p:nvSpPr>
        <p:spPr>
          <a:xfrm>
            <a:off x="10195431" y="1923651"/>
            <a:ext cx="381633" cy="37121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3143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4C98BC-4E98-431C-88F2-9A7BC8B4A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91517"/>
            <a:ext cx="9341897" cy="3712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sz="2400" dirty="0"/>
              <a:t>Understand </a:t>
            </a:r>
            <a:r>
              <a:rPr lang="sv-SE" sz="2400" dirty="0" err="1"/>
              <a:t>cost</a:t>
            </a:r>
            <a:r>
              <a:rPr lang="sv-SE" sz="2400" dirty="0"/>
              <a:t> </a:t>
            </a:r>
            <a:r>
              <a:rPr lang="sv-SE" sz="2400" dirty="0" err="1"/>
              <a:t>parametres</a:t>
            </a:r>
            <a:r>
              <a:rPr lang="sv-SE" sz="2400" dirty="0"/>
              <a:t> &amp; focus on TCO ( Total </a:t>
            </a:r>
            <a:r>
              <a:rPr lang="sv-SE" sz="2400" dirty="0" err="1"/>
              <a:t>cost</a:t>
            </a:r>
            <a:r>
              <a:rPr lang="sv-SE" sz="2400" dirty="0"/>
              <a:t> of </a:t>
            </a:r>
            <a:r>
              <a:rPr lang="sv-SE" sz="2400" dirty="0" err="1"/>
              <a:t>ownership</a:t>
            </a:r>
            <a:r>
              <a:rPr lang="sv-SE" sz="2400" dirty="0"/>
              <a:t>)</a:t>
            </a:r>
            <a:endParaRPr lang="sv-SE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FAD085-88DF-7729-18B7-9BFF2D55C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B75AF6-790E-4E38-FAE0-DA945BED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77" y="767676"/>
            <a:ext cx="8068542" cy="545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344704-B428-9E79-B6F8-5DFC68AAE956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2ADF3F-1B90-5F85-553A-261CB1F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02741E8-B87C-24ED-1CE3-4BC131DE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141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FAD085-88DF-7729-18B7-9BFF2D55C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50" y="6355335"/>
            <a:ext cx="1023686" cy="4137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C344704-B428-9E79-B6F8-5DFC68AAE956}"/>
              </a:ext>
            </a:extLst>
          </p:cNvPr>
          <p:cNvGrpSpPr/>
          <p:nvPr/>
        </p:nvGrpSpPr>
        <p:grpSpPr>
          <a:xfrm>
            <a:off x="317723" y="6540642"/>
            <a:ext cx="2298391" cy="237765"/>
            <a:chOff x="317723" y="6540642"/>
            <a:chExt cx="2298391" cy="2377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2ADF3F-1B90-5F85-553A-261CB1FBA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723" y="6540642"/>
              <a:ext cx="2298391" cy="237765"/>
            </a:xfrm>
            <a:prstGeom prst="rect">
              <a:avLst/>
            </a:prstGeom>
          </p:spPr>
        </p:pic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002741E8-B87C-24ED-1CE3-4BC131DEE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019" y="6540642"/>
              <a:ext cx="588248" cy="23776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3F1BB-B4E5-B119-63FF-16C150E76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029"/>
          <a:stretch/>
        </p:blipFill>
        <p:spPr>
          <a:xfrm>
            <a:off x="115841" y="598998"/>
            <a:ext cx="11536866" cy="541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3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F1B35A0155F54EA81C23C0645155F2" ma:contentTypeVersion="2" ma:contentTypeDescription="Skapa ett nytt dokument." ma:contentTypeScope="" ma:versionID="bd1dd7dfafc3a231b91b3f8119633dac">
  <xsd:schema xmlns:xsd="http://www.w3.org/2001/XMLSchema" xmlns:xs="http://www.w3.org/2001/XMLSchema" xmlns:p="http://schemas.microsoft.com/office/2006/metadata/properties" xmlns:ns2="e4997f32-b99b-4b0d-bc70-2a0974383861" targetNamespace="http://schemas.microsoft.com/office/2006/metadata/properties" ma:root="true" ma:fieldsID="8bece83c9605ce8e6e7293f089adb6c2" ns2:_="">
    <xsd:import namespace="e4997f32-b99b-4b0d-bc70-2a09743838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97f32-b99b-4b0d-bc70-2a0974383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C3A208-22BF-4549-91AB-AF2135C082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7C9B9-BD23-4C1D-9678-A33DBD8B9621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e4997f32-b99b-4b0d-bc70-2a0974383861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157F9E-7701-43A6-961A-D6A4A1B1F3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997f32-b99b-4b0d-bc70-2a0974383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19458</TotalTime>
  <Words>578</Words>
  <Application>Microsoft Office PowerPoint</Application>
  <PresentationFormat>Widescreen</PresentationFormat>
  <Paragraphs>132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Microsoft YaHei UI Light</vt:lpstr>
      <vt:lpstr>Aharoni</vt:lpstr>
      <vt:lpstr>Amasis MT Pro Black</vt:lpstr>
      <vt:lpstr>Arial</vt:lpstr>
      <vt:lpstr>Calibri</vt:lpstr>
      <vt:lpstr>Calibri Light</vt:lpstr>
      <vt:lpstr>Office Theme</vt:lpstr>
      <vt:lpstr>Sustainable truck calculator</vt:lpstr>
      <vt:lpstr>Östergötlands läns koldioxidbudget Hur många emissionsfria lastbilar per år måste implementeras för att hålla budgeten?  Uppskattad 2022-siffra; 18 bilar per dag SE (Östergötland; 1 per dag). Alternativet bygger en klimatskuld)</vt:lpstr>
      <vt:lpstr>Östergötlands läns koldioxidbudget Hur många emissionsfria lastbilar per år måste implementeras för att hålla budgeten?  Uppskattad 2022-siffra; 18 bilar per dag SE (Östergötland; 1 per dag). Alternativet bygger en klimatskuld)</vt:lpstr>
      <vt:lpstr>Östergötlands läns koldioxidbudget Hur många emissionsfria lastbilar per år måste implementeras för att hålla budgeten?  Uppskattad 2022-siffra; 18 bilar per dag SE (Östergötland; 1 per dag). Alternativet bygger en klimatskuld)</vt:lpstr>
      <vt:lpstr>Why electric?</vt:lpstr>
      <vt:lpstr>Försäljningsprognos</vt:lpstr>
      <vt:lpstr>Mockup - inspiration</vt:lpstr>
      <vt:lpstr>Understand cost parametres &amp; focus on TCO ( Total cost of ownership)</vt:lpstr>
      <vt:lpstr>PowerPoint Presentation</vt:lpstr>
      <vt:lpstr>Laddningsbeteende</vt:lpstr>
      <vt:lpstr>VAD kommer laddas VAR och HUR</vt:lpstr>
      <vt:lpstr>PowerPoint Presentation</vt:lpstr>
      <vt:lpstr>Laddlogistik   Bonniers Morgongåva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Elektrifiering Östergötland</dc:title>
  <dc:creator>Petter Huddén</dc:creator>
  <cp:lastModifiedBy>Petter Huddén</cp:lastModifiedBy>
  <cp:revision>25</cp:revision>
  <cp:lastPrinted>2022-05-25T12:25:39Z</cp:lastPrinted>
  <dcterms:created xsi:type="dcterms:W3CDTF">2022-04-22T06:05:46Z</dcterms:created>
  <dcterms:modified xsi:type="dcterms:W3CDTF">2022-10-04T14:43:55Z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0x01010034F1B35A0155F54EA81C23C0645155F2</vt:lpwstr>
  </property>
</Properties>
</file>